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Lst>
  <p:sldSz cx="9144000" cy="5143500" type="screen16x9"/>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61" d="100"/>
          <a:sy n="161" d="100"/>
        </p:scale>
        <p:origin x="-78" y="-23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86" name="PlaceHolder 2"/>
          <p:cNvSpPr>
            <a:spLocks noGrp="1"/>
          </p:cNvSpPr>
          <p:nvPr>
            <p:ph type="body"/>
          </p:nvPr>
        </p:nvSpPr>
        <p:spPr>
          <a:xfrm>
            <a:off x="173160" y="792000"/>
            <a:ext cx="874692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87" name="PlaceHolder 3"/>
          <p:cNvSpPr>
            <a:spLocks noGrp="1"/>
          </p:cNvSpPr>
          <p:nvPr>
            <p:ph type="body"/>
          </p:nvPr>
        </p:nvSpPr>
        <p:spPr>
          <a:xfrm>
            <a:off x="173160" y="2789280"/>
            <a:ext cx="874692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89" name="PlaceHolder 2"/>
          <p:cNvSpPr>
            <a:spLocks noGrp="1"/>
          </p:cNvSpPr>
          <p:nvPr>
            <p:ph type="body"/>
          </p:nvPr>
        </p:nvSpPr>
        <p:spPr>
          <a:xfrm>
            <a:off x="173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90" name="PlaceHolder 3"/>
          <p:cNvSpPr>
            <a:spLocks noGrp="1"/>
          </p:cNvSpPr>
          <p:nvPr>
            <p:ph type="body"/>
          </p:nvPr>
        </p:nvSpPr>
        <p:spPr>
          <a:xfrm>
            <a:off x="4655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91" name="PlaceHolder 4"/>
          <p:cNvSpPr>
            <a:spLocks noGrp="1"/>
          </p:cNvSpPr>
          <p:nvPr>
            <p:ph type="body"/>
          </p:nvPr>
        </p:nvSpPr>
        <p:spPr>
          <a:xfrm>
            <a:off x="173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92" name="PlaceHolder 5"/>
          <p:cNvSpPr>
            <a:spLocks noGrp="1"/>
          </p:cNvSpPr>
          <p:nvPr>
            <p:ph type="body"/>
          </p:nvPr>
        </p:nvSpPr>
        <p:spPr>
          <a:xfrm>
            <a:off x="4655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94" name="PlaceHolder 2"/>
          <p:cNvSpPr>
            <a:spLocks noGrp="1"/>
          </p:cNvSpPr>
          <p:nvPr>
            <p:ph type="body"/>
          </p:nvPr>
        </p:nvSpPr>
        <p:spPr>
          <a:xfrm>
            <a:off x="173160" y="79200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95" name="PlaceHolder 3"/>
          <p:cNvSpPr>
            <a:spLocks noGrp="1"/>
          </p:cNvSpPr>
          <p:nvPr>
            <p:ph type="body"/>
          </p:nvPr>
        </p:nvSpPr>
        <p:spPr>
          <a:xfrm>
            <a:off x="3130560" y="79200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96" name="PlaceHolder 4"/>
          <p:cNvSpPr>
            <a:spLocks noGrp="1"/>
          </p:cNvSpPr>
          <p:nvPr>
            <p:ph type="body"/>
          </p:nvPr>
        </p:nvSpPr>
        <p:spPr>
          <a:xfrm>
            <a:off x="6087960" y="79200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97" name="PlaceHolder 5"/>
          <p:cNvSpPr>
            <a:spLocks noGrp="1"/>
          </p:cNvSpPr>
          <p:nvPr>
            <p:ph type="body"/>
          </p:nvPr>
        </p:nvSpPr>
        <p:spPr>
          <a:xfrm>
            <a:off x="173160" y="278928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98" name="PlaceHolder 6"/>
          <p:cNvSpPr>
            <a:spLocks noGrp="1"/>
          </p:cNvSpPr>
          <p:nvPr>
            <p:ph type="body"/>
          </p:nvPr>
        </p:nvSpPr>
        <p:spPr>
          <a:xfrm>
            <a:off x="3130560" y="278928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99" name="PlaceHolder 7"/>
          <p:cNvSpPr>
            <a:spLocks noGrp="1"/>
          </p:cNvSpPr>
          <p:nvPr>
            <p:ph type="body"/>
          </p:nvPr>
        </p:nvSpPr>
        <p:spPr>
          <a:xfrm>
            <a:off x="6087960" y="278928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3"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134" name="PlaceHolder 2"/>
          <p:cNvSpPr>
            <a:spLocks noGrp="1"/>
          </p:cNvSpPr>
          <p:nvPr>
            <p:ph type="subTitle"/>
          </p:nvPr>
        </p:nvSpPr>
        <p:spPr>
          <a:xfrm>
            <a:off x="173160" y="792000"/>
            <a:ext cx="8746920" cy="382392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136" name="PlaceHolder 2"/>
          <p:cNvSpPr>
            <a:spLocks noGrp="1"/>
          </p:cNvSpPr>
          <p:nvPr>
            <p:ph type="body"/>
          </p:nvPr>
        </p:nvSpPr>
        <p:spPr>
          <a:xfrm>
            <a:off x="173160" y="792000"/>
            <a:ext cx="8746920" cy="382392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138" name="PlaceHolder 2"/>
          <p:cNvSpPr>
            <a:spLocks noGrp="1"/>
          </p:cNvSpPr>
          <p:nvPr>
            <p:ph type="body"/>
          </p:nvPr>
        </p:nvSpPr>
        <p:spPr>
          <a:xfrm>
            <a:off x="173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139" name="PlaceHolder 3"/>
          <p:cNvSpPr>
            <a:spLocks noGrp="1"/>
          </p:cNvSpPr>
          <p:nvPr>
            <p:ph type="body"/>
          </p:nvPr>
        </p:nvSpPr>
        <p:spPr>
          <a:xfrm>
            <a:off x="4655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0"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1" name="PlaceHolder 1"/>
          <p:cNvSpPr>
            <a:spLocks noGrp="1"/>
          </p:cNvSpPr>
          <p:nvPr>
            <p:ph type="subTitle"/>
          </p:nvPr>
        </p:nvSpPr>
        <p:spPr>
          <a:xfrm>
            <a:off x="774720" y="158760"/>
            <a:ext cx="6955920" cy="199368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143" name="PlaceHolder 2"/>
          <p:cNvSpPr>
            <a:spLocks noGrp="1"/>
          </p:cNvSpPr>
          <p:nvPr>
            <p:ph type="body"/>
          </p:nvPr>
        </p:nvSpPr>
        <p:spPr>
          <a:xfrm>
            <a:off x="173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144" name="PlaceHolder 3"/>
          <p:cNvSpPr>
            <a:spLocks noGrp="1"/>
          </p:cNvSpPr>
          <p:nvPr>
            <p:ph type="body"/>
          </p:nvPr>
        </p:nvSpPr>
        <p:spPr>
          <a:xfrm>
            <a:off x="4655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145" name="PlaceHolder 4"/>
          <p:cNvSpPr>
            <a:spLocks noGrp="1"/>
          </p:cNvSpPr>
          <p:nvPr>
            <p:ph type="body"/>
          </p:nvPr>
        </p:nvSpPr>
        <p:spPr>
          <a:xfrm>
            <a:off x="173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4"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65" name="PlaceHolder 2"/>
          <p:cNvSpPr>
            <a:spLocks noGrp="1"/>
          </p:cNvSpPr>
          <p:nvPr>
            <p:ph type="subTitle"/>
          </p:nvPr>
        </p:nvSpPr>
        <p:spPr>
          <a:xfrm>
            <a:off x="173160" y="792000"/>
            <a:ext cx="8746920" cy="382392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147" name="PlaceHolder 2"/>
          <p:cNvSpPr>
            <a:spLocks noGrp="1"/>
          </p:cNvSpPr>
          <p:nvPr>
            <p:ph type="body"/>
          </p:nvPr>
        </p:nvSpPr>
        <p:spPr>
          <a:xfrm>
            <a:off x="173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148" name="PlaceHolder 3"/>
          <p:cNvSpPr>
            <a:spLocks noGrp="1"/>
          </p:cNvSpPr>
          <p:nvPr>
            <p:ph type="body"/>
          </p:nvPr>
        </p:nvSpPr>
        <p:spPr>
          <a:xfrm>
            <a:off x="4655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149" name="PlaceHolder 4"/>
          <p:cNvSpPr>
            <a:spLocks noGrp="1"/>
          </p:cNvSpPr>
          <p:nvPr>
            <p:ph type="body"/>
          </p:nvPr>
        </p:nvSpPr>
        <p:spPr>
          <a:xfrm>
            <a:off x="4655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151" name="PlaceHolder 2"/>
          <p:cNvSpPr>
            <a:spLocks noGrp="1"/>
          </p:cNvSpPr>
          <p:nvPr>
            <p:ph type="body"/>
          </p:nvPr>
        </p:nvSpPr>
        <p:spPr>
          <a:xfrm>
            <a:off x="173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152" name="PlaceHolder 3"/>
          <p:cNvSpPr>
            <a:spLocks noGrp="1"/>
          </p:cNvSpPr>
          <p:nvPr>
            <p:ph type="body"/>
          </p:nvPr>
        </p:nvSpPr>
        <p:spPr>
          <a:xfrm>
            <a:off x="4655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153" name="PlaceHolder 4"/>
          <p:cNvSpPr>
            <a:spLocks noGrp="1"/>
          </p:cNvSpPr>
          <p:nvPr>
            <p:ph type="body"/>
          </p:nvPr>
        </p:nvSpPr>
        <p:spPr>
          <a:xfrm>
            <a:off x="173160" y="2789280"/>
            <a:ext cx="874692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155" name="PlaceHolder 2"/>
          <p:cNvSpPr>
            <a:spLocks noGrp="1"/>
          </p:cNvSpPr>
          <p:nvPr>
            <p:ph type="body"/>
          </p:nvPr>
        </p:nvSpPr>
        <p:spPr>
          <a:xfrm>
            <a:off x="173160" y="792000"/>
            <a:ext cx="874692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156" name="PlaceHolder 3"/>
          <p:cNvSpPr>
            <a:spLocks noGrp="1"/>
          </p:cNvSpPr>
          <p:nvPr>
            <p:ph type="body"/>
          </p:nvPr>
        </p:nvSpPr>
        <p:spPr>
          <a:xfrm>
            <a:off x="173160" y="2789280"/>
            <a:ext cx="874692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158" name="PlaceHolder 2"/>
          <p:cNvSpPr>
            <a:spLocks noGrp="1"/>
          </p:cNvSpPr>
          <p:nvPr>
            <p:ph type="body"/>
          </p:nvPr>
        </p:nvSpPr>
        <p:spPr>
          <a:xfrm>
            <a:off x="173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159" name="PlaceHolder 3"/>
          <p:cNvSpPr>
            <a:spLocks noGrp="1"/>
          </p:cNvSpPr>
          <p:nvPr>
            <p:ph type="body"/>
          </p:nvPr>
        </p:nvSpPr>
        <p:spPr>
          <a:xfrm>
            <a:off x="4655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160" name="PlaceHolder 4"/>
          <p:cNvSpPr>
            <a:spLocks noGrp="1"/>
          </p:cNvSpPr>
          <p:nvPr>
            <p:ph type="body"/>
          </p:nvPr>
        </p:nvSpPr>
        <p:spPr>
          <a:xfrm>
            <a:off x="173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161" name="PlaceHolder 5"/>
          <p:cNvSpPr>
            <a:spLocks noGrp="1"/>
          </p:cNvSpPr>
          <p:nvPr>
            <p:ph type="body"/>
          </p:nvPr>
        </p:nvSpPr>
        <p:spPr>
          <a:xfrm>
            <a:off x="4655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163" name="PlaceHolder 2"/>
          <p:cNvSpPr>
            <a:spLocks noGrp="1"/>
          </p:cNvSpPr>
          <p:nvPr>
            <p:ph type="body"/>
          </p:nvPr>
        </p:nvSpPr>
        <p:spPr>
          <a:xfrm>
            <a:off x="173160" y="79200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164" name="PlaceHolder 3"/>
          <p:cNvSpPr>
            <a:spLocks noGrp="1"/>
          </p:cNvSpPr>
          <p:nvPr>
            <p:ph type="body"/>
          </p:nvPr>
        </p:nvSpPr>
        <p:spPr>
          <a:xfrm>
            <a:off x="3130560" y="79200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165" name="PlaceHolder 4"/>
          <p:cNvSpPr>
            <a:spLocks noGrp="1"/>
          </p:cNvSpPr>
          <p:nvPr>
            <p:ph type="body"/>
          </p:nvPr>
        </p:nvSpPr>
        <p:spPr>
          <a:xfrm>
            <a:off x="6087960" y="79200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166" name="PlaceHolder 5"/>
          <p:cNvSpPr>
            <a:spLocks noGrp="1"/>
          </p:cNvSpPr>
          <p:nvPr>
            <p:ph type="body"/>
          </p:nvPr>
        </p:nvSpPr>
        <p:spPr>
          <a:xfrm>
            <a:off x="173160" y="278928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167" name="PlaceHolder 6"/>
          <p:cNvSpPr>
            <a:spLocks noGrp="1"/>
          </p:cNvSpPr>
          <p:nvPr>
            <p:ph type="body"/>
          </p:nvPr>
        </p:nvSpPr>
        <p:spPr>
          <a:xfrm>
            <a:off x="3130560" y="278928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168" name="PlaceHolder 7"/>
          <p:cNvSpPr>
            <a:spLocks noGrp="1"/>
          </p:cNvSpPr>
          <p:nvPr>
            <p:ph type="body"/>
          </p:nvPr>
        </p:nvSpPr>
        <p:spPr>
          <a:xfrm>
            <a:off x="6087960" y="278928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2"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203" name="PlaceHolder 2"/>
          <p:cNvSpPr>
            <a:spLocks noGrp="1"/>
          </p:cNvSpPr>
          <p:nvPr>
            <p:ph type="subTitle"/>
          </p:nvPr>
        </p:nvSpPr>
        <p:spPr>
          <a:xfrm>
            <a:off x="173160" y="792000"/>
            <a:ext cx="8746920" cy="382392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205" name="PlaceHolder 2"/>
          <p:cNvSpPr>
            <a:spLocks noGrp="1"/>
          </p:cNvSpPr>
          <p:nvPr>
            <p:ph type="body"/>
          </p:nvPr>
        </p:nvSpPr>
        <p:spPr>
          <a:xfrm>
            <a:off x="173160" y="792000"/>
            <a:ext cx="8746920" cy="382392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207" name="PlaceHolder 2"/>
          <p:cNvSpPr>
            <a:spLocks noGrp="1"/>
          </p:cNvSpPr>
          <p:nvPr>
            <p:ph type="body"/>
          </p:nvPr>
        </p:nvSpPr>
        <p:spPr>
          <a:xfrm>
            <a:off x="173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08" name="PlaceHolder 3"/>
          <p:cNvSpPr>
            <a:spLocks noGrp="1"/>
          </p:cNvSpPr>
          <p:nvPr>
            <p:ph type="body"/>
          </p:nvPr>
        </p:nvSpPr>
        <p:spPr>
          <a:xfrm>
            <a:off x="4655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9"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67" name="PlaceHolder 2"/>
          <p:cNvSpPr>
            <a:spLocks noGrp="1"/>
          </p:cNvSpPr>
          <p:nvPr>
            <p:ph type="body"/>
          </p:nvPr>
        </p:nvSpPr>
        <p:spPr>
          <a:xfrm>
            <a:off x="173160" y="792000"/>
            <a:ext cx="8746920" cy="382392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0" name="PlaceHolder 1"/>
          <p:cNvSpPr>
            <a:spLocks noGrp="1"/>
          </p:cNvSpPr>
          <p:nvPr>
            <p:ph type="subTitle"/>
          </p:nvPr>
        </p:nvSpPr>
        <p:spPr>
          <a:xfrm>
            <a:off x="774720" y="158760"/>
            <a:ext cx="6955920" cy="199368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212" name="PlaceHolder 2"/>
          <p:cNvSpPr>
            <a:spLocks noGrp="1"/>
          </p:cNvSpPr>
          <p:nvPr>
            <p:ph type="body"/>
          </p:nvPr>
        </p:nvSpPr>
        <p:spPr>
          <a:xfrm>
            <a:off x="173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13" name="PlaceHolder 3"/>
          <p:cNvSpPr>
            <a:spLocks noGrp="1"/>
          </p:cNvSpPr>
          <p:nvPr>
            <p:ph type="body"/>
          </p:nvPr>
        </p:nvSpPr>
        <p:spPr>
          <a:xfrm>
            <a:off x="4655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14" name="PlaceHolder 4"/>
          <p:cNvSpPr>
            <a:spLocks noGrp="1"/>
          </p:cNvSpPr>
          <p:nvPr>
            <p:ph type="body"/>
          </p:nvPr>
        </p:nvSpPr>
        <p:spPr>
          <a:xfrm>
            <a:off x="173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216" name="PlaceHolder 2"/>
          <p:cNvSpPr>
            <a:spLocks noGrp="1"/>
          </p:cNvSpPr>
          <p:nvPr>
            <p:ph type="body"/>
          </p:nvPr>
        </p:nvSpPr>
        <p:spPr>
          <a:xfrm>
            <a:off x="173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17" name="PlaceHolder 3"/>
          <p:cNvSpPr>
            <a:spLocks noGrp="1"/>
          </p:cNvSpPr>
          <p:nvPr>
            <p:ph type="body"/>
          </p:nvPr>
        </p:nvSpPr>
        <p:spPr>
          <a:xfrm>
            <a:off x="4655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18" name="PlaceHolder 4"/>
          <p:cNvSpPr>
            <a:spLocks noGrp="1"/>
          </p:cNvSpPr>
          <p:nvPr>
            <p:ph type="body"/>
          </p:nvPr>
        </p:nvSpPr>
        <p:spPr>
          <a:xfrm>
            <a:off x="4655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220" name="PlaceHolder 2"/>
          <p:cNvSpPr>
            <a:spLocks noGrp="1"/>
          </p:cNvSpPr>
          <p:nvPr>
            <p:ph type="body"/>
          </p:nvPr>
        </p:nvSpPr>
        <p:spPr>
          <a:xfrm>
            <a:off x="173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21" name="PlaceHolder 3"/>
          <p:cNvSpPr>
            <a:spLocks noGrp="1"/>
          </p:cNvSpPr>
          <p:nvPr>
            <p:ph type="body"/>
          </p:nvPr>
        </p:nvSpPr>
        <p:spPr>
          <a:xfrm>
            <a:off x="4655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22" name="PlaceHolder 4"/>
          <p:cNvSpPr>
            <a:spLocks noGrp="1"/>
          </p:cNvSpPr>
          <p:nvPr>
            <p:ph type="body"/>
          </p:nvPr>
        </p:nvSpPr>
        <p:spPr>
          <a:xfrm>
            <a:off x="173160" y="2789280"/>
            <a:ext cx="874692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224" name="PlaceHolder 2"/>
          <p:cNvSpPr>
            <a:spLocks noGrp="1"/>
          </p:cNvSpPr>
          <p:nvPr>
            <p:ph type="body"/>
          </p:nvPr>
        </p:nvSpPr>
        <p:spPr>
          <a:xfrm>
            <a:off x="173160" y="792000"/>
            <a:ext cx="874692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25" name="PlaceHolder 3"/>
          <p:cNvSpPr>
            <a:spLocks noGrp="1"/>
          </p:cNvSpPr>
          <p:nvPr>
            <p:ph type="body"/>
          </p:nvPr>
        </p:nvSpPr>
        <p:spPr>
          <a:xfrm>
            <a:off x="173160" y="2789280"/>
            <a:ext cx="874692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227" name="PlaceHolder 2"/>
          <p:cNvSpPr>
            <a:spLocks noGrp="1"/>
          </p:cNvSpPr>
          <p:nvPr>
            <p:ph type="body"/>
          </p:nvPr>
        </p:nvSpPr>
        <p:spPr>
          <a:xfrm>
            <a:off x="173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28" name="PlaceHolder 3"/>
          <p:cNvSpPr>
            <a:spLocks noGrp="1"/>
          </p:cNvSpPr>
          <p:nvPr>
            <p:ph type="body"/>
          </p:nvPr>
        </p:nvSpPr>
        <p:spPr>
          <a:xfrm>
            <a:off x="4655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29" name="PlaceHolder 4"/>
          <p:cNvSpPr>
            <a:spLocks noGrp="1"/>
          </p:cNvSpPr>
          <p:nvPr>
            <p:ph type="body"/>
          </p:nvPr>
        </p:nvSpPr>
        <p:spPr>
          <a:xfrm>
            <a:off x="173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30" name="PlaceHolder 5"/>
          <p:cNvSpPr>
            <a:spLocks noGrp="1"/>
          </p:cNvSpPr>
          <p:nvPr>
            <p:ph type="body"/>
          </p:nvPr>
        </p:nvSpPr>
        <p:spPr>
          <a:xfrm>
            <a:off x="4655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232" name="PlaceHolder 2"/>
          <p:cNvSpPr>
            <a:spLocks noGrp="1"/>
          </p:cNvSpPr>
          <p:nvPr>
            <p:ph type="body"/>
          </p:nvPr>
        </p:nvSpPr>
        <p:spPr>
          <a:xfrm>
            <a:off x="173160" y="79200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33" name="PlaceHolder 3"/>
          <p:cNvSpPr>
            <a:spLocks noGrp="1"/>
          </p:cNvSpPr>
          <p:nvPr>
            <p:ph type="body"/>
          </p:nvPr>
        </p:nvSpPr>
        <p:spPr>
          <a:xfrm>
            <a:off x="3130560" y="79200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34" name="PlaceHolder 4"/>
          <p:cNvSpPr>
            <a:spLocks noGrp="1"/>
          </p:cNvSpPr>
          <p:nvPr>
            <p:ph type="body"/>
          </p:nvPr>
        </p:nvSpPr>
        <p:spPr>
          <a:xfrm>
            <a:off x="6087960" y="79200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35" name="PlaceHolder 5"/>
          <p:cNvSpPr>
            <a:spLocks noGrp="1"/>
          </p:cNvSpPr>
          <p:nvPr>
            <p:ph type="body"/>
          </p:nvPr>
        </p:nvSpPr>
        <p:spPr>
          <a:xfrm>
            <a:off x="173160" y="278928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36" name="PlaceHolder 6"/>
          <p:cNvSpPr>
            <a:spLocks noGrp="1"/>
          </p:cNvSpPr>
          <p:nvPr>
            <p:ph type="body"/>
          </p:nvPr>
        </p:nvSpPr>
        <p:spPr>
          <a:xfrm>
            <a:off x="3130560" y="278928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37" name="PlaceHolder 7"/>
          <p:cNvSpPr>
            <a:spLocks noGrp="1"/>
          </p:cNvSpPr>
          <p:nvPr>
            <p:ph type="body"/>
          </p:nvPr>
        </p:nvSpPr>
        <p:spPr>
          <a:xfrm>
            <a:off x="6087960" y="278928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1"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272" name="PlaceHolder 2"/>
          <p:cNvSpPr>
            <a:spLocks noGrp="1"/>
          </p:cNvSpPr>
          <p:nvPr>
            <p:ph type="subTitle"/>
          </p:nvPr>
        </p:nvSpPr>
        <p:spPr>
          <a:xfrm>
            <a:off x="173160" y="792000"/>
            <a:ext cx="8746920" cy="382392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274" name="PlaceHolder 2"/>
          <p:cNvSpPr>
            <a:spLocks noGrp="1"/>
          </p:cNvSpPr>
          <p:nvPr>
            <p:ph type="body"/>
          </p:nvPr>
        </p:nvSpPr>
        <p:spPr>
          <a:xfrm>
            <a:off x="173160" y="792000"/>
            <a:ext cx="8746920" cy="382392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69" name="PlaceHolder 2"/>
          <p:cNvSpPr>
            <a:spLocks noGrp="1"/>
          </p:cNvSpPr>
          <p:nvPr>
            <p:ph type="body"/>
          </p:nvPr>
        </p:nvSpPr>
        <p:spPr>
          <a:xfrm>
            <a:off x="173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70" name="PlaceHolder 3"/>
          <p:cNvSpPr>
            <a:spLocks noGrp="1"/>
          </p:cNvSpPr>
          <p:nvPr>
            <p:ph type="body"/>
          </p:nvPr>
        </p:nvSpPr>
        <p:spPr>
          <a:xfrm>
            <a:off x="4655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276" name="PlaceHolder 2"/>
          <p:cNvSpPr>
            <a:spLocks noGrp="1"/>
          </p:cNvSpPr>
          <p:nvPr>
            <p:ph type="body"/>
          </p:nvPr>
        </p:nvSpPr>
        <p:spPr>
          <a:xfrm>
            <a:off x="173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77" name="PlaceHolder 3"/>
          <p:cNvSpPr>
            <a:spLocks noGrp="1"/>
          </p:cNvSpPr>
          <p:nvPr>
            <p:ph type="body"/>
          </p:nvPr>
        </p:nvSpPr>
        <p:spPr>
          <a:xfrm>
            <a:off x="4655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8"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9" name="PlaceHolder 1"/>
          <p:cNvSpPr>
            <a:spLocks noGrp="1"/>
          </p:cNvSpPr>
          <p:nvPr>
            <p:ph type="subTitle"/>
          </p:nvPr>
        </p:nvSpPr>
        <p:spPr>
          <a:xfrm>
            <a:off x="774720" y="158760"/>
            <a:ext cx="6955920" cy="199368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281" name="PlaceHolder 2"/>
          <p:cNvSpPr>
            <a:spLocks noGrp="1"/>
          </p:cNvSpPr>
          <p:nvPr>
            <p:ph type="body"/>
          </p:nvPr>
        </p:nvSpPr>
        <p:spPr>
          <a:xfrm>
            <a:off x="173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82" name="PlaceHolder 3"/>
          <p:cNvSpPr>
            <a:spLocks noGrp="1"/>
          </p:cNvSpPr>
          <p:nvPr>
            <p:ph type="body"/>
          </p:nvPr>
        </p:nvSpPr>
        <p:spPr>
          <a:xfrm>
            <a:off x="4655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83" name="PlaceHolder 4"/>
          <p:cNvSpPr>
            <a:spLocks noGrp="1"/>
          </p:cNvSpPr>
          <p:nvPr>
            <p:ph type="body"/>
          </p:nvPr>
        </p:nvSpPr>
        <p:spPr>
          <a:xfrm>
            <a:off x="173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285" name="PlaceHolder 2"/>
          <p:cNvSpPr>
            <a:spLocks noGrp="1"/>
          </p:cNvSpPr>
          <p:nvPr>
            <p:ph type="body"/>
          </p:nvPr>
        </p:nvSpPr>
        <p:spPr>
          <a:xfrm>
            <a:off x="173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86" name="PlaceHolder 3"/>
          <p:cNvSpPr>
            <a:spLocks noGrp="1"/>
          </p:cNvSpPr>
          <p:nvPr>
            <p:ph type="body"/>
          </p:nvPr>
        </p:nvSpPr>
        <p:spPr>
          <a:xfrm>
            <a:off x="4655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87" name="PlaceHolder 4"/>
          <p:cNvSpPr>
            <a:spLocks noGrp="1"/>
          </p:cNvSpPr>
          <p:nvPr>
            <p:ph type="body"/>
          </p:nvPr>
        </p:nvSpPr>
        <p:spPr>
          <a:xfrm>
            <a:off x="4655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289" name="PlaceHolder 2"/>
          <p:cNvSpPr>
            <a:spLocks noGrp="1"/>
          </p:cNvSpPr>
          <p:nvPr>
            <p:ph type="body"/>
          </p:nvPr>
        </p:nvSpPr>
        <p:spPr>
          <a:xfrm>
            <a:off x="173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90" name="PlaceHolder 3"/>
          <p:cNvSpPr>
            <a:spLocks noGrp="1"/>
          </p:cNvSpPr>
          <p:nvPr>
            <p:ph type="body"/>
          </p:nvPr>
        </p:nvSpPr>
        <p:spPr>
          <a:xfrm>
            <a:off x="4655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91" name="PlaceHolder 4"/>
          <p:cNvSpPr>
            <a:spLocks noGrp="1"/>
          </p:cNvSpPr>
          <p:nvPr>
            <p:ph type="body"/>
          </p:nvPr>
        </p:nvSpPr>
        <p:spPr>
          <a:xfrm>
            <a:off x="173160" y="2789280"/>
            <a:ext cx="874692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293" name="PlaceHolder 2"/>
          <p:cNvSpPr>
            <a:spLocks noGrp="1"/>
          </p:cNvSpPr>
          <p:nvPr>
            <p:ph type="body"/>
          </p:nvPr>
        </p:nvSpPr>
        <p:spPr>
          <a:xfrm>
            <a:off x="173160" y="792000"/>
            <a:ext cx="874692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94" name="PlaceHolder 3"/>
          <p:cNvSpPr>
            <a:spLocks noGrp="1"/>
          </p:cNvSpPr>
          <p:nvPr>
            <p:ph type="body"/>
          </p:nvPr>
        </p:nvSpPr>
        <p:spPr>
          <a:xfrm>
            <a:off x="173160" y="2789280"/>
            <a:ext cx="874692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296" name="PlaceHolder 2"/>
          <p:cNvSpPr>
            <a:spLocks noGrp="1"/>
          </p:cNvSpPr>
          <p:nvPr>
            <p:ph type="body"/>
          </p:nvPr>
        </p:nvSpPr>
        <p:spPr>
          <a:xfrm>
            <a:off x="173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97" name="PlaceHolder 3"/>
          <p:cNvSpPr>
            <a:spLocks noGrp="1"/>
          </p:cNvSpPr>
          <p:nvPr>
            <p:ph type="body"/>
          </p:nvPr>
        </p:nvSpPr>
        <p:spPr>
          <a:xfrm>
            <a:off x="4655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98" name="PlaceHolder 4"/>
          <p:cNvSpPr>
            <a:spLocks noGrp="1"/>
          </p:cNvSpPr>
          <p:nvPr>
            <p:ph type="body"/>
          </p:nvPr>
        </p:nvSpPr>
        <p:spPr>
          <a:xfrm>
            <a:off x="173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299" name="PlaceHolder 5"/>
          <p:cNvSpPr>
            <a:spLocks noGrp="1"/>
          </p:cNvSpPr>
          <p:nvPr>
            <p:ph type="body"/>
          </p:nvPr>
        </p:nvSpPr>
        <p:spPr>
          <a:xfrm>
            <a:off x="4655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301" name="PlaceHolder 2"/>
          <p:cNvSpPr>
            <a:spLocks noGrp="1"/>
          </p:cNvSpPr>
          <p:nvPr>
            <p:ph type="body"/>
          </p:nvPr>
        </p:nvSpPr>
        <p:spPr>
          <a:xfrm>
            <a:off x="173160" y="79200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302" name="PlaceHolder 3"/>
          <p:cNvSpPr>
            <a:spLocks noGrp="1"/>
          </p:cNvSpPr>
          <p:nvPr>
            <p:ph type="body"/>
          </p:nvPr>
        </p:nvSpPr>
        <p:spPr>
          <a:xfrm>
            <a:off x="3130560" y="79200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303" name="PlaceHolder 4"/>
          <p:cNvSpPr>
            <a:spLocks noGrp="1"/>
          </p:cNvSpPr>
          <p:nvPr>
            <p:ph type="body"/>
          </p:nvPr>
        </p:nvSpPr>
        <p:spPr>
          <a:xfrm>
            <a:off x="6087960" y="79200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304" name="PlaceHolder 5"/>
          <p:cNvSpPr>
            <a:spLocks noGrp="1"/>
          </p:cNvSpPr>
          <p:nvPr>
            <p:ph type="body"/>
          </p:nvPr>
        </p:nvSpPr>
        <p:spPr>
          <a:xfrm>
            <a:off x="173160" y="278928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305" name="PlaceHolder 6"/>
          <p:cNvSpPr>
            <a:spLocks noGrp="1"/>
          </p:cNvSpPr>
          <p:nvPr>
            <p:ph type="body"/>
          </p:nvPr>
        </p:nvSpPr>
        <p:spPr>
          <a:xfrm>
            <a:off x="3130560" y="278928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306" name="PlaceHolder 7"/>
          <p:cNvSpPr>
            <a:spLocks noGrp="1"/>
          </p:cNvSpPr>
          <p:nvPr>
            <p:ph type="body"/>
          </p:nvPr>
        </p:nvSpPr>
        <p:spPr>
          <a:xfrm>
            <a:off x="6087960" y="278928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1"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40"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341" name="PlaceHolder 2"/>
          <p:cNvSpPr>
            <a:spLocks noGrp="1"/>
          </p:cNvSpPr>
          <p:nvPr>
            <p:ph type="subTitle"/>
          </p:nvPr>
        </p:nvSpPr>
        <p:spPr>
          <a:xfrm>
            <a:off x="173160" y="792000"/>
            <a:ext cx="8746920" cy="382392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42"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343" name="PlaceHolder 2"/>
          <p:cNvSpPr>
            <a:spLocks noGrp="1"/>
          </p:cNvSpPr>
          <p:nvPr>
            <p:ph type="body"/>
          </p:nvPr>
        </p:nvSpPr>
        <p:spPr>
          <a:xfrm>
            <a:off x="173160" y="792000"/>
            <a:ext cx="8746920" cy="382392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44"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345" name="PlaceHolder 2"/>
          <p:cNvSpPr>
            <a:spLocks noGrp="1"/>
          </p:cNvSpPr>
          <p:nvPr>
            <p:ph type="body"/>
          </p:nvPr>
        </p:nvSpPr>
        <p:spPr>
          <a:xfrm>
            <a:off x="173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346" name="PlaceHolder 3"/>
          <p:cNvSpPr>
            <a:spLocks noGrp="1"/>
          </p:cNvSpPr>
          <p:nvPr>
            <p:ph type="body"/>
          </p:nvPr>
        </p:nvSpPr>
        <p:spPr>
          <a:xfrm>
            <a:off x="4655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47"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48" name="PlaceHolder 1"/>
          <p:cNvSpPr>
            <a:spLocks noGrp="1"/>
          </p:cNvSpPr>
          <p:nvPr>
            <p:ph type="subTitle"/>
          </p:nvPr>
        </p:nvSpPr>
        <p:spPr>
          <a:xfrm>
            <a:off x="774720" y="158760"/>
            <a:ext cx="6955920" cy="199368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350" name="PlaceHolder 2"/>
          <p:cNvSpPr>
            <a:spLocks noGrp="1"/>
          </p:cNvSpPr>
          <p:nvPr>
            <p:ph type="body"/>
          </p:nvPr>
        </p:nvSpPr>
        <p:spPr>
          <a:xfrm>
            <a:off x="173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351" name="PlaceHolder 3"/>
          <p:cNvSpPr>
            <a:spLocks noGrp="1"/>
          </p:cNvSpPr>
          <p:nvPr>
            <p:ph type="body"/>
          </p:nvPr>
        </p:nvSpPr>
        <p:spPr>
          <a:xfrm>
            <a:off x="4655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352" name="PlaceHolder 4"/>
          <p:cNvSpPr>
            <a:spLocks noGrp="1"/>
          </p:cNvSpPr>
          <p:nvPr>
            <p:ph type="body"/>
          </p:nvPr>
        </p:nvSpPr>
        <p:spPr>
          <a:xfrm>
            <a:off x="173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354" name="PlaceHolder 2"/>
          <p:cNvSpPr>
            <a:spLocks noGrp="1"/>
          </p:cNvSpPr>
          <p:nvPr>
            <p:ph type="body"/>
          </p:nvPr>
        </p:nvSpPr>
        <p:spPr>
          <a:xfrm>
            <a:off x="173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355" name="PlaceHolder 3"/>
          <p:cNvSpPr>
            <a:spLocks noGrp="1"/>
          </p:cNvSpPr>
          <p:nvPr>
            <p:ph type="body"/>
          </p:nvPr>
        </p:nvSpPr>
        <p:spPr>
          <a:xfrm>
            <a:off x="4655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356" name="PlaceHolder 4"/>
          <p:cNvSpPr>
            <a:spLocks noGrp="1"/>
          </p:cNvSpPr>
          <p:nvPr>
            <p:ph type="body"/>
          </p:nvPr>
        </p:nvSpPr>
        <p:spPr>
          <a:xfrm>
            <a:off x="4655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358" name="PlaceHolder 2"/>
          <p:cNvSpPr>
            <a:spLocks noGrp="1"/>
          </p:cNvSpPr>
          <p:nvPr>
            <p:ph type="body"/>
          </p:nvPr>
        </p:nvSpPr>
        <p:spPr>
          <a:xfrm>
            <a:off x="173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359" name="PlaceHolder 3"/>
          <p:cNvSpPr>
            <a:spLocks noGrp="1"/>
          </p:cNvSpPr>
          <p:nvPr>
            <p:ph type="body"/>
          </p:nvPr>
        </p:nvSpPr>
        <p:spPr>
          <a:xfrm>
            <a:off x="4655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360" name="PlaceHolder 4"/>
          <p:cNvSpPr>
            <a:spLocks noGrp="1"/>
          </p:cNvSpPr>
          <p:nvPr>
            <p:ph type="body"/>
          </p:nvPr>
        </p:nvSpPr>
        <p:spPr>
          <a:xfrm>
            <a:off x="173160" y="2789280"/>
            <a:ext cx="874692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362" name="PlaceHolder 2"/>
          <p:cNvSpPr>
            <a:spLocks noGrp="1"/>
          </p:cNvSpPr>
          <p:nvPr>
            <p:ph type="body"/>
          </p:nvPr>
        </p:nvSpPr>
        <p:spPr>
          <a:xfrm>
            <a:off x="173160" y="792000"/>
            <a:ext cx="874692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363" name="PlaceHolder 3"/>
          <p:cNvSpPr>
            <a:spLocks noGrp="1"/>
          </p:cNvSpPr>
          <p:nvPr>
            <p:ph type="body"/>
          </p:nvPr>
        </p:nvSpPr>
        <p:spPr>
          <a:xfrm>
            <a:off x="173160" y="2789280"/>
            <a:ext cx="874692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4"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365" name="PlaceHolder 2"/>
          <p:cNvSpPr>
            <a:spLocks noGrp="1"/>
          </p:cNvSpPr>
          <p:nvPr>
            <p:ph type="body"/>
          </p:nvPr>
        </p:nvSpPr>
        <p:spPr>
          <a:xfrm>
            <a:off x="173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366" name="PlaceHolder 3"/>
          <p:cNvSpPr>
            <a:spLocks noGrp="1"/>
          </p:cNvSpPr>
          <p:nvPr>
            <p:ph type="body"/>
          </p:nvPr>
        </p:nvSpPr>
        <p:spPr>
          <a:xfrm>
            <a:off x="4655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367" name="PlaceHolder 4"/>
          <p:cNvSpPr>
            <a:spLocks noGrp="1"/>
          </p:cNvSpPr>
          <p:nvPr>
            <p:ph type="body"/>
          </p:nvPr>
        </p:nvSpPr>
        <p:spPr>
          <a:xfrm>
            <a:off x="173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368" name="PlaceHolder 5"/>
          <p:cNvSpPr>
            <a:spLocks noGrp="1"/>
          </p:cNvSpPr>
          <p:nvPr>
            <p:ph type="body"/>
          </p:nvPr>
        </p:nvSpPr>
        <p:spPr>
          <a:xfrm>
            <a:off x="4655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2" name="PlaceHolder 1"/>
          <p:cNvSpPr>
            <a:spLocks noGrp="1"/>
          </p:cNvSpPr>
          <p:nvPr>
            <p:ph type="subTitle"/>
          </p:nvPr>
        </p:nvSpPr>
        <p:spPr>
          <a:xfrm>
            <a:off x="774720" y="158760"/>
            <a:ext cx="6955920" cy="199368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370" name="PlaceHolder 2"/>
          <p:cNvSpPr>
            <a:spLocks noGrp="1"/>
          </p:cNvSpPr>
          <p:nvPr>
            <p:ph type="body"/>
          </p:nvPr>
        </p:nvSpPr>
        <p:spPr>
          <a:xfrm>
            <a:off x="173160" y="79200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371" name="PlaceHolder 3"/>
          <p:cNvSpPr>
            <a:spLocks noGrp="1"/>
          </p:cNvSpPr>
          <p:nvPr>
            <p:ph type="body"/>
          </p:nvPr>
        </p:nvSpPr>
        <p:spPr>
          <a:xfrm>
            <a:off x="3130560" y="79200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372" name="PlaceHolder 4"/>
          <p:cNvSpPr>
            <a:spLocks noGrp="1"/>
          </p:cNvSpPr>
          <p:nvPr>
            <p:ph type="body"/>
          </p:nvPr>
        </p:nvSpPr>
        <p:spPr>
          <a:xfrm>
            <a:off x="6087960" y="79200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373" name="PlaceHolder 5"/>
          <p:cNvSpPr>
            <a:spLocks noGrp="1"/>
          </p:cNvSpPr>
          <p:nvPr>
            <p:ph type="body"/>
          </p:nvPr>
        </p:nvSpPr>
        <p:spPr>
          <a:xfrm>
            <a:off x="173160" y="278928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374" name="PlaceHolder 6"/>
          <p:cNvSpPr>
            <a:spLocks noGrp="1"/>
          </p:cNvSpPr>
          <p:nvPr>
            <p:ph type="body"/>
          </p:nvPr>
        </p:nvSpPr>
        <p:spPr>
          <a:xfrm>
            <a:off x="3130560" y="278928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375" name="PlaceHolder 7"/>
          <p:cNvSpPr>
            <a:spLocks noGrp="1"/>
          </p:cNvSpPr>
          <p:nvPr>
            <p:ph type="body"/>
          </p:nvPr>
        </p:nvSpPr>
        <p:spPr>
          <a:xfrm>
            <a:off x="6087960" y="278928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9"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410" name="PlaceHolder 2"/>
          <p:cNvSpPr>
            <a:spLocks noGrp="1"/>
          </p:cNvSpPr>
          <p:nvPr>
            <p:ph type="subTitle"/>
          </p:nvPr>
        </p:nvSpPr>
        <p:spPr>
          <a:xfrm>
            <a:off x="173160" y="792000"/>
            <a:ext cx="8746920" cy="382392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11"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412" name="PlaceHolder 2"/>
          <p:cNvSpPr>
            <a:spLocks noGrp="1"/>
          </p:cNvSpPr>
          <p:nvPr>
            <p:ph type="body"/>
          </p:nvPr>
        </p:nvSpPr>
        <p:spPr>
          <a:xfrm>
            <a:off x="173160" y="792000"/>
            <a:ext cx="8746920" cy="382392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414" name="PlaceHolder 2"/>
          <p:cNvSpPr>
            <a:spLocks noGrp="1"/>
          </p:cNvSpPr>
          <p:nvPr>
            <p:ph type="body"/>
          </p:nvPr>
        </p:nvSpPr>
        <p:spPr>
          <a:xfrm>
            <a:off x="173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415" name="PlaceHolder 3"/>
          <p:cNvSpPr>
            <a:spLocks noGrp="1"/>
          </p:cNvSpPr>
          <p:nvPr>
            <p:ph type="body"/>
          </p:nvPr>
        </p:nvSpPr>
        <p:spPr>
          <a:xfrm>
            <a:off x="4655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16"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17" name="PlaceHolder 1"/>
          <p:cNvSpPr>
            <a:spLocks noGrp="1"/>
          </p:cNvSpPr>
          <p:nvPr>
            <p:ph type="subTitle"/>
          </p:nvPr>
        </p:nvSpPr>
        <p:spPr>
          <a:xfrm>
            <a:off x="774720" y="158760"/>
            <a:ext cx="6955920" cy="199368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18"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419" name="PlaceHolder 2"/>
          <p:cNvSpPr>
            <a:spLocks noGrp="1"/>
          </p:cNvSpPr>
          <p:nvPr>
            <p:ph type="body"/>
          </p:nvPr>
        </p:nvSpPr>
        <p:spPr>
          <a:xfrm>
            <a:off x="173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420" name="PlaceHolder 3"/>
          <p:cNvSpPr>
            <a:spLocks noGrp="1"/>
          </p:cNvSpPr>
          <p:nvPr>
            <p:ph type="body"/>
          </p:nvPr>
        </p:nvSpPr>
        <p:spPr>
          <a:xfrm>
            <a:off x="4655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421" name="PlaceHolder 4"/>
          <p:cNvSpPr>
            <a:spLocks noGrp="1"/>
          </p:cNvSpPr>
          <p:nvPr>
            <p:ph type="body"/>
          </p:nvPr>
        </p:nvSpPr>
        <p:spPr>
          <a:xfrm>
            <a:off x="173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22"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423" name="PlaceHolder 2"/>
          <p:cNvSpPr>
            <a:spLocks noGrp="1"/>
          </p:cNvSpPr>
          <p:nvPr>
            <p:ph type="body"/>
          </p:nvPr>
        </p:nvSpPr>
        <p:spPr>
          <a:xfrm>
            <a:off x="173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424" name="PlaceHolder 3"/>
          <p:cNvSpPr>
            <a:spLocks noGrp="1"/>
          </p:cNvSpPr>
          <p:nvPr>
            <p:ph type="body"/>
          </p:nvPr>
        </p:nvSpPr>
        <p:spPr>
          <a:xfrm>
            <a:off x="4655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425" name="PlaceHolder 4"/>
          <p:cNvSpPr>
            <a:spLocks noGrp="1"/>
          </p:cNvSpPr>
          <p:nvPr>
            <p:ph type="body"/>
          </p:nvPr>
        </p:nvSpPr>
        <p:spPr>
          <a:xfrm>
            <a:off x="4655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26"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427" name="PlaceHolder 2"/>
          <p:cNvSpPr>
            <a:spLocks noGrp="1"/>
          </p:cNvSpPr>
          <p:nvPr>
            <p:ph type="body"/>
          </p:nvPr>
        </p:nvSpPr>
        <p:spPr>
          <a:xfrm>
            <a:off x="173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428" name="PlaceHolder 3"/>
          <p:cNvSpPr>
            <a:spLocks noGrp="1"/>
          </p:cNvSpPr>
          <p:nvPr>
            <p:ph type="body"/>
          </p:nvPr>
        </p:nvSpPr>
        <p:spPr>
          <a:xfrm>
            <a:off x="4655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429" name="PlaceHolder 4"/>
          <p:cNvSpPr>
            <a:spLocks noGrp="1"/>
          </p:cNvSpPr>
          <p:nvPr>
            <p:ph type="body"/>
          </p:nvPr>
        </p:nvSpPr>
        <p:spPr>
          <a:xfrm>
            <a:off x="173160" y="2789280"/>
            <a:ext cx="874692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74" name="PlaceHolder 2"/>
          <p:cNvSpPr>
            <a:spLocks noGrp="1"/>
          </p:cNvSpPr>
          <p:nvPr>
            <p:ph type="body"/>
          </p:nvPr>
        </p:nvSpPr>
        <p:spPr>
          <a:xfrm>
            <a:off x="173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75" name="PlaceHolder 3"/>
          <p:cNvSpPr>
            <a:spLocks noGrp="1"/>
          </p:cNvSpPr>
          <p:nvPr>
            <p:ph type="body"/>
          </p:nvPr>
        </p:nvSpPr>
        <p:spPr>
          <a:xfrm>
            <a:off x="4655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76" name="PlaceHolder 4"/>
          <p:cNvSpPr>
            <a:spLocks noGrp="1"/>
          </p:cNvSpPr>
          <p:nvPr>
            <p:ph type="body"/>
          </p:nvPr>
        </p:nvSpPr>
        <p:spPr>
          <a:xfrm>
            <a:off x="173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30"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431" name="PlaceHolder 2"/>
          <p:cNvSpPr>
            <a:spLocks noGrp="1"/>
          </p:cNvSpPr>
          <p:nvPr>
            <p:ph type="body"/>
          </p:nvPr>
        </p:nvSpPr>
        <p:spPr>
          <a:xfrm>
            <a:off x="173160" y="792000"/>
            <a:ext cx="874692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432" name="PlaceHolder 3"/>
          <p:cNvSpPr>
            <a:spLocks noGrp="1"/>
          </p:cNvSpPr>
          <p:nvPr>
            <p:ph type="body"/>
          </p:nvPr>
        </p:nvSpPr>
        <p:spPr>
          <a:xfrm>
            <a:off x="173160" y="2789280"/>
            <a:ext cx="874692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434" name="PlaceHolder 2"/>
          <p:cNvSpPr>
            <a:spLocks noGrp="1"/>
          </p:cNvSpPr>
          <p:nvPr>
            <p:ph type="body"/>
          </p:nvPr>
        </p:nvSpPr>
        <p:spPr>
          <a:xfrm>
            <a:off x="173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435" name="PlaceHolder 3"/>
          <p:cNvSpPr>
            <a:spLocks noGrp="1"/>
          </p:cNvSpPr>
          <p:nvPr>
            <p:ph type="body"/>
          </p:nvPr>
        </p:nvSpPr>
        <p:spPr>
          <a:xfrm>
            <a:off x="4655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436" name="PlaceHolder 4"/>
          <p:cNvSpPr>
            <a:spLocks noGrp="1"/>
          </p:cNvSpPr>
          <p:nvPr>
            <p:ph type="body"/>
          </p:nvPr>
        </p:nvSpPr>
        <p:spPr>
          <a:xfrm>
            <a:off x="173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437" name="PlaceHolder 5"/>
          <p:cNvSpPr>
            <a:spLocks noGrp="1"/>
          </p:cNvSpPr>
          <p:nvPr>
            <p:ph type="body"/>
          </p:nvPr>
        </p:nvSpPr>
        <p:spPr>
          <a:xfrm>
            <a:off x="4655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38"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439" name="PlaceHolder 2"/>
          <p:cNvSpPr>
            <a:spLocks noGrp="1"/>
          </p:cNvSpPr>
          <p:nvPr>
            <p:ph type="body"/>
          </p:nvPr>
        </p:nvSpPr>
        <p:spPr>
          <a:xfrm>
            <a:off x="173160" y="79200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440" name="PlaceHolder 3"/>
          <p:cNvSpPr>
            <a:spLocks noGrp="1"/>
          </p:cNvSpPr>
          <p:nvPr>
            <p:ph type="body"/>
          </p:nvPr>
        </p:nvSpPr>
        <p:spPr>
          <a:xfrm>
            <a:off x="3130560" y="79200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441" name="PlaceHolder 4"/>
          <p:cNvSpPr>
            <a:spLocks noGrp="1"/>
          </p:cNvSpPr>
          <p:nvPr>
            <p:ph type="body"/>
          </p:nvPr>
        </p:nvSpPr>
        <p:spPr>
          <a:xfrm>
            <a:off x="6087960" y="79200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442" name="PlaceHolder 5"/>
          <p:cNvSpPr>
            <a:spLocks noGrp="1"/>
          </p:cNvSpPr>
          <p:nvPr>
            <p:ph type="body"/>
          </p:nvPr>
        </p:nvSpPr>
        <p:spPr>
          <a:xfrm>
            <a:off x="173160" y="278928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443" name="PlaceHolder 6"/>
          <p:cNvSpPr>
            <a:spLocks noGrp="1"/>
          </p:cNvSpPr>
          <p:nvPr>
            <p:ph type="body"/>
          </p:nvPr>
        </p:nvSpPr>
        <p:spPr>
          <a:xfrm>
            <a:off x="3130560" y="278928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444" name="PlaceHolder 7"/>
          <p:cNvSpPr>
            <a:spLocks noGrp="1"/>
          </p:cNvSpPr>
          <p:nvPr>
            <p:ph type="body"/>
          </p:nvPr>
        </p:nvSpPr>
        <p:spPr>
          <a:xfrm>
            <a:off x="6087960" y="278928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8"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479" name="PlaceHolder 2"/>
          <p:cNvSpPr>
            <a:spLocks noGrp="1"/>
          </p:cNvSpPr>
          <p:nvPr>
            <p:ph type="subTitle"/>
          </p:nvPr>
        </p:nvSpPr>
        <p:spPr>
          <a:xfrm>
            <a:off x="173160" y="792000"/>
            <a:ext cx="8746920" cy="382392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0"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481" name="PlaceHolder 2"/>
          <p:cNvSpPr>
            <a:spLocks noGrp="1"/>
          </p:cNvSpPr>
          <p:nvPr>
            <p:ph type="body"/>
          </p:nvPr>
        </p:nvSpPr>
        <p:spPr>
          <a:xfrm>
            <a:off x="173160" y="792000"/>
            <a:ext cx="8746920" cy="382392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2"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483" name="PlaceHolder 2"/>
          <p:cNvSpPr>
            <a:spLocks noGrp="1"/>
          </p:cNvSpPr>
          <p:nvPr>
            <p:ph type="body"/>
          </p:nvPr>
        </p:nvSpPr>
        <p:spPr>
          <a:xfrm>
            <a:off x="173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484" name="PlaceHolder 3"/>
          <p:cNvSpPr>
            <a:spLocks noGrp="1"/>
          </p:cNvSpPr>
          <p:nvPr>
            <p:ph type="body"/>
          </p:nvPr>
        </p:nvSpPr>
        <p:spPr>
          <a:xfrm>
            <a:off x="4655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5"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6" name="PlaceHolder 1"/>
          <p:cNvSpPr>
            <a:spLocks noGrp="1"/>
          </p:cNvSpPr>
          <p:nvPr>
            <p:ph type="subTitle"/>
          </p:nvPr>
        </p:nvSpPr>
        <p:spPr>
          <a:xfrm>
            <a:off x="774720" y="158760"/>
            <a:ext cx="6955920" cy="199368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87"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488" name="PlaceHolder 2"/>
          <p:cNvSpPr>
            <a:spLocks noGrp="1"/>
          </p:cNvSpPr>
          <p:nvPr>
            <p:ph type="body"/>
          </p:nvPr>
        </p:nvSpPr>
        <p:spPr>
          <a:xfrm>
            <a:off x="173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489" name="PlaceHolder 3"/>
          <p:cNvSpPr>
            <a:spLocks noGrp="1"/>
          </p:cNvSpPr>
          <p:nvPr>
            <p:ph type="body"/>
          </p:nvPr>
        </p:nvSpPr>
        <p:spPr>
          <a:xfrm>
            <a:off x="4655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490" name="PlaceHolder 4"/>
          <p:cNvSpPr>
            <a:spLocks noGrp="1"/>
          </p:cNvSpPr>
          <p:nvPr>
            <p:ph type="body"/>
          </p:nvPr>
        </p:nvSpPr>
        <p:spPr>
          <a:xfrm>
            <a:off x="173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78" name="PlaceHolder 2"/>
          <p:cNvSpPr>
            <a:spLocks noGrp="1"/>
          </p:cNvSpPr>
          <p:nvPr>
            <p:ph type="body"/>
          </p:nvPr>
        </p:nvSpPr>
        <p:spPr>
          <a:xfrm>
            <a:off x="173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79" name="PlaceHolder 3"/>
          <p:cNvSpPr>
            <a:spLocks noGrp="1"/>
          </p:cNvSpPr>
          <p:nvPr>
            <p:ph type="body"/>
          </p:nvPr>
        </p:nvSpPr>
        <p:spPr>
          <a:xfrm>
            <a:off x="4655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80" name="PlaceHolder 4"/>
          <p:cNvSpPr>
            <a:spLocks noGrp="1"/>
          </p:cNvSpPr>
          <p:nvPr>
            <p:ph type="body"/>
          </p:nvPr>
        </p:nvSpPr>
        <p:spPr>
          <a:xfrm>
            <a:off x="4655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91"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492" name="PlaceHolder 2"/>
          <p:cNvSpPr>
            <a:spLocks noGrp="1"/>
          </p:cNvSpPr>
          <p:nvPr>
            <p:ph type="body"/>
          </p:nvPr>
        </p:nvSpPr>
        <p:spPr>
          <a:xfrm>
            <a:off x="173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493" name="PlaceHolder 3"/>
          <p:cNvSpPr>
            <a:spLocks noGrp="1"/>
          </p:cNvSpPr>
          <p:nvPr>
            <p:ph type="body"/>
          </p:nvPr>
        </p:nvSpPr>
        <p:spPr>
          <a:xfrm>
            <a:off x="4655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494" name="PlaceHolder 4"/>
          <p:cNvSpPr>
            <a:spLocks noGrp="1"/>
          </p:cNvSpPr>
          <p:nvPr>
            <p:ph type="body"/>
          </p:nvPr>
        </p:nvSpPr>
        <p:spPr>
          <a:xfrm>
            <a:off x="4655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95"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496" name="PlaceHolder 2"/>
          <p:cNvSpPr>
            <a:spLocks noGrp="1"/>
          </p:cNvSpPr>
          <p:nvPr>
            <p:ph type="body"/>
          </p:nvPr>
        </p:nvSpPr>
        <p:spPr>
          <a:xfrm>
            <a:off x="173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497" name="PlaceHolder 3"/>
          <p:cNvSpPr>
            <a:spLocks noGrp="1"/>
          </p:cNvSpPr>
          <p:nvPr>
            <p:ph type="body"/>
          </p:nvPr>
        </p:nvSpPr>
        <p:spPr>
          <a:xfrm>
            <a:off x="4655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498" name="PlaceHolder 4"/>
          <p:cNvSpPr>
            <a:spLocks noGrp="1"/>
          </p:cNvSpPr>
          <p:nvPr>
            <p:ph type="body"/>
          </p:nvPr>
        </p:nvSpPr>
        <p:spPr>
          <a:xfrm>
            <a:off x="173160" y="2789280"/>
            <a:ext cx="874692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99"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500" name="PlaceHolder 2"/>
          <p:cNvSpPr>
            <a:spLocks noGrp="1"/>
          </p:cNvSpPr>
          <p:nvPr>
            <p:ph type="body"/>
          </p:nvPr>
        </p:nvSpPr>
        <p:spPr>
          <a:xfrm>
            <a:off x="173160" y="792000"/>
            <a:ext cx="874692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01" name="PlaceHolder 3"/>
          <p:cNvSpPr>
            <a:spLocks noGrp="1"/>
          </p:cNvSpPr>
          <p:nvPr>
            <p:ph type="body"/>
          </p:nvPr>
        </p:nvSpPr>
        <p:spPr>
          <a:xfrm>
            <a:off x="173160" y="2789280"/>
            <a:ext cx="874692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02"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503" name="PlaceHolder 2"/>
          <p:cNvSpPr>
            <a:spLocks noGrp="1"/>
          </p:cNvSpPr>
          <p:nvPr>
            <p:ph type="body"/>
          </p:nvPr>
        </p:nvSpPr>
        <p:spPr>
          <a:xfrm>
            <a:off x="173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04" name="PlaceHolder 3"/>
          <p:cNvSpPr>
            <a:spLocks noGrp="1"/>
          </p:cNvSpPr>
          <p:nvPr>
            <p:ph type="body"/>
          </p:nvPr>
        </p:nvSpPr>
        <p:spPr>
          <a:xfrm>
            <a:off x="4655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05" name="PlaceHolder 4"/>
          <p:cNvSpPr>
            <a:spLocks noGrp="1"/>
          </p:cNvSpPr>
          <p:nvPr>
            <p:ph type="body"/>
          </p:nvPr>
        </p:nvSpPr>
        <p:spPr>
          <a:xfrm>
            <a:off x="173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06" name="PlaceHolder 5"/>
          <p:cNvSpPr>
            <a:spLocks noGrp="1"/>
          </p:cNvSpPr>
          <p:nvPr>
            <p:ph type="body"/>
          </p:nvPr>
        </p:nvSpPr>
        <p:spPr>
          <a:xfrm>
            <a:off x="4655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07"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508" name="PlaceHolder 2"/>
          <p:cNvSpPr>
            <a:spLocks noGrp="1"/>
          </p:cNvSpPr>
          <p:nvPr>
            <p:ph type="body"/>
          </p:nvPr>
        </p:nvSpPr>
        <p:spPr>
          <a:xfrm>
            <a:off x="173160" y="79200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09" name="PlaceHolder 3"/>
          <p:cNvSpPr>
            <a:spLocks noGrp="1"/>
          </p:cNvSpPr>
          <p:nvPr>
            <p:ph type="body"/>
          </p:nvPr>
        </p:nvSpPr>
        <p:spPr>
          <a:xfrm>
            <a:off x="3130560" y="79200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10" name="PlaceHolder 4"/>
          <p:cNvSpPr>
            <a:spLocks noGrp="1"/>
          </p:cNvSpPr>
          <p:nvPr>
            <p:ph type="body"/>
          </p:nvPr>
        </p:nvSpPr>
        <p:spPr>
          <a:xfrm>
            <a:off x="6087960" y="79200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11" name="PlaceHolder 5"/>
          <p:cNvSpPr>
            <a:spLocks noGrp="1"/>
          </p:cNvSpPr>
          <p:nvPr>
            <p:ph type="body"/>
          </p:nvPr>
        </p:nvSpPr>
        <p:spPr>
          <a:xfrm>
            <a:off x="173160" y="278928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12" name="PlaceHolder 6"/>
          <p:cNvSpPr>
            <a:spLocks noGrp="1"/>
          </p:cNvSpPr>
          <p:nvPr>
            <p:ph type="body"/>
          </p:nvPr>
        </p:nvSpPr>
        <p:spPr>
          <a:xfrm>
            <a:off x="3130560" y="278928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13" name="PlaceHolder 7"/>
          <p:cNvSpPr>
            <a:spLocks noGrp="1"/>
          </p:cNvSpPr>
          <p:nvPr>
            <p:ph type="body"/>
          </p:nvPr>
        </p:nvSpPr>
        <p:spPr>
          <a:xfrm>
            <a:off x="6087960" y="278928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47"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548" name="PlaceHolder 2"/>
          <p:cNvSpPr>
            <a:spLocks noGrp="1"/>
          </p:cNvSpPr>
          <p:nvPr>
            <p:ph type="subTitle"/>
          </p:nvPr>
        </p:nvSpPr>
        <p:spPr>
          <a:xfrm>
            <a:off x="173160" y="792000"/>
            <a:ext cx="8746920" cy="382392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9"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550" name="PlaceHolder 2"/>
          <p:cNvSpPr>
            <a:spLocks noGrp="1"/>
          </p:cNvSpPr>
          <p:nvPr>
            <p:ph type="body"/>
          </p:nvPr>
        </p:nvSpPr>
        <p:spPr>
          <a:xfrm>
            <a:off x="173160" y="792000"/>
            <a:ext cx="8746920" cy="382392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1"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552" name="PlaceHolder 2"/>
          <p:cNvSpPr>
            <a:spLocks noGrp="1"/>
          </p:cNvSpPr>
          <p:nvPr>
            <p:ph type="body"/>
          </p:nvPr>
        </p:nvSpPr>
        <p:spPr>
          <a:xfrm>
            <a:off x="173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53" name="PlaceHolder 3"/>
          <p:cNvSpPr>
            <a:spLocks noGrp="1"/>
          </p:cNvSpPr>
          <p:nvPr>
            <p:ph type="body"/>
          </p:nvPr>
        </p:nvSpPr>
        <p:spPr>
          <a:xfrm>
            <a:off x="4655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4"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82" name="PlaceHolder 2"/>
          <p:cNvSpPr>
            <a:spLocks noGrp="1"/>
          </p:cNvSpPr>
          <p:nvPr>
            <p:ph type="body"/>
          </p:nvPr>
        </p:nvSpPr>
        <p:spPr>
          <a:xfrm>
            <a:off x="173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83" name="PlaceHolder 3"/>
          <p:cNvSpPr>
            <a:spLocks noGrp="1"/>
          </p:cNvSpPr>
          <p:nvPr>
            <p:ph type="body"/>
          </p:nvPr>
        </p:nvSpPr>
        <p:spPr>
          <a:xfrm>
            <a:off x="4655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84" name="PlaceHolder 4"/>
          <p:cNvSpPr>
            <a:spLocks noGrp="1"/>
          </p:cNvSpPr>
          <p:nvPr>
            <p:ph type="body"/>
          </p:nvPr>
        </p:nvSpPr>
        <p:spPr>
          <a:xfrm>
            <a:off x="173160" y="2789280"/>
            <a:ext cx="874692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5" name="PlaceHolder 1"/>
          <p:cNvSpPr>
            <a:spLocks noGrp="1"/>
          </p:cNvSpPr>
          <p:nvPr>
            <p:ph type="subTitle"/>
          </p:nvPr>
        </p:nvSpPr>
        <p:spPr>
          <a:xfrm>
            <a:off x="774720" y="158760"/>
            <a:ext cx="6955920" cy="199368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6"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557" name="PlaceHolder 2"/>
          <p:cNvSpPr>
            <a:spLocks noGrp="1"/>
          </p:cNvSpPr>
          <p:nvPr>
            <p:ph type="body"/>
          </p:nvPr>
        </p:nvSpPr>
        <p:spPr>
          <a:xfrm>
            <a:off x="173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58" name="PlaceHolder 3"/>
          <p:cNvSpPr>
            <a:spLocks noGrp="1"/>
          </p:cNvSpPr>
          <p:nvPr>
            <p:ph type="body"/>
          </p:nvPr>
        </p:nvSpPr>
        <p:spPr>
          <a:xfrm>
            <a:off x="4655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59" name="PlaceHolder 4"/>
          <p:cNvSpPr>
            <a:spLocks noGrp="1"/>
          </p:cNvSpPr>
          <p:nvPr>
            <p:ph type="body"/>
          </p:nvPr>
        </p:nvSpPr>
        <p:spPr>
          <a:xfrm>
            <a:off x="173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0"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561" name="PlaceHolder 2"/>
          <p:cNvSpPr>
            <a:spLocks noGrp="1"/>
          </p:cNvSpPr>
          <p:nvPr>
            <p:ph type="body"/>
          </p:nvPr>
        </p:nvSpPr>
        <p:spPr>
          <a:xfrm>
            <a:off x="173160" y="792000"/>
            <a:ext cx="4268160" cy="382392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62" name="PlaceHolder 3"/>
          <p:cNvSpPr>
            <a:spLocks noGrp="1"/>
          </p:cNvSpPr>
          <p:nvPr>
            <p:ph type="body"/>
          </p:nvPr>
        </p:nvSpPr>
        <p:spPr>
          <a:xfrm>
            <a:off x="4655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63" name="PlaceHolder 4"/>
          <p:cNvSpPr>
            <a:spLocks noGrp="1"/>
          </p:cNvSpPr>
          <p:nvPr>
            <p:ph type="body"/>
          </p:nvPr>
        </p:nvSpPr>
        <p:spPr>
          <a:xfrm>
            <a:off x="4655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64"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565" name="PlaceHolder 2"/>
          <p:cNvSpPr>
            <a:spLocks noGrp="1"/>
          </p:cNvSpPr>
          <p:nvPr>
            <p:ph type="body"/>
          </p:nvPr>
        </p:nvSpPr>
        <p:spPr>
          <a:xfrm>
            <a:off x="173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66" name="PlaceHolder 3"/>
          <p:cNvSpPr>
            <a:spLocks noGrp="1"/>
          </p:cNvSpPr>
          <p:nvPr>
            <p:ph type="body"/>
          </p:nvPr>
        </p:nvSpPr>
        <p:spPr>
          <a:xfrm>
            <a:off x="4655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67" name="PlaceHolder 4"/>
          <p:cNvSpPr>
            <a:spLocks noGrp="1"/>
          </p:cNvSpPr>
          <p:nvPr>
            <p:ph type="body"/>
          </p:nvPr>
        </p:nvSpPr>
        <p:spPr>
          <a:xfrm>
            <a:off x="173160" y="2789280"/>
            <a:ext cx="874692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68"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569" name="PlaceHolder 2"/>
          <p:cNvSpPr>
            <a:spLocks noGrp="1"/>
          </p:cNvSpPr>
          <p:nvPr>
            <p:ph type="body"/>
          </p:nvPr>
        </p:nvSpPr>
        <p:spPr>
          <a:xfrm>
            <a:off x="173160" y="792000"/>
            <a:ext cx="874692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70" name="PlaceHolder 3"/>
          <p:cNvSpPr>
            <a:spLocks noGrp="1"/>
          </p:cNvSpPr>
          <p:nvPr>
            <p:ph type="body"/>
          </p:nvPr>
        </p:nvSpPr>
        <p:spPr>
          <a:xfrm>
            <a:off x="173160" y="2789280"/>
            <a:ext cx="874692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71"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572" name="PlaceHolder 2"/>
          <p:cNvSpPr>
            <a:spLocks noGrp="1"/>
          </p:cNvSpPr>
          <p:nvPr>
            <p:ph type="body"/>
          </p:nvPr>
        </p:nvSpPr>
        <p:spPr>
          <a:xfrm>
            <a:off x="173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73" name="PlaceHolder 3"/>
          <p:cNvSpPr>
            <a:spLocks noGrp="1"/>
          </p:cNvSpPr>
          <p:nvPr>
            <p:ph type="body"/>
          </p:nvPr>
        </p:nvSpPr>
        <p:spPr>
          <a:xfrm>
            <a:off x="4655160" y="79200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74" name="PlaceHolder 4"/>
          <p:cNvSpPr>
            <a:spLocks noGrp="1"/>
          </p:cNvSpPr>
          <p:nvPr>
            <p:ph type="body"/>
          </p:nvPr>
        </p:nvSpPr>
        <p:spPr>
          <a:xfrm>
            <a:off x="173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75" name="PlaceHolder 5"/>
          <p:cNvSpPr>
            <a:spLocks noGrp="1"/>
          </p:cNvSpPr>
          <p:nvPr>
            <p:ph type="body"/>
          </p:nvPr>
        </p:nvSpPr>
        <p:spPr>
          <a:xfrm>
            <a:off x="4655160" y="2789280"/>
            <a:ext cx="426816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76" name="PlaceHolder 1"/>
          <p:cNvSpPr>
            <a:spLocks noGrp="1"/>
          </p:cNvSpPr>
          <p:nvPr>
            <p:ph type="title"/>
          </p:nvPr>
        </p:nvSpPr>
        <p:spPr>
          <a:xfrm>
            <a:off x="774720" y="158760"/>
            <a:ext cx="6955920" cy="429840"/>
          </a:xfrm>
          <a:prstGeom prst="rect">
            <a:avLst/>
          </a:prstGeom>
        </p:spPr>
        <p:txBody>
          <a:bodyPr lIns="0" tIns="0" rIns="0" bIns="0" anchor="ctr"/>
          <a:lstStyle/>
          <a:p>
            <a:endParaRPr lang="en-GB" sz="2400" b="0" strike="noStrike" spc="-1">
              <a:solidFill>
                <a:srgbClr val="000000"/>
              </a:solidFill>
              <a:latin typeface="Verdana"/>
            </a:endParaRPr>
          </a:p>
        </p:txBody>
      </p:sp>
      <p:sp>
        <p:nvSpPr>
          <p:cNvPr id="577" name="PlaceHolder 2"/>
          <p:cNvSpPr>
            <a:spLocks noGrp="1"/>
          </p:cNvSpPr>
          <p:nvPr>
            <p:ph type="body"/>
          </p:nvPr>
        </p:nvSpPr>
        <p:spPr>
          <a:xfrm>
            <a:off x="173160" y="79200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78" name="PlaceHolder 3"/>
          <p:cNvSpPr>
            <a:spLocks noGrp="1"/>
          </p:cNvSpPr>
          <p:nvPr>
            <p:ph type="body"/>
          </p:nvPr>
        </p:nvSpPr>
        <p:spPr>
          <a:xfrm>
            <a:off x="3130560" y="79200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79" name="PlaceHolder 4"/>
          <p:cNvSpPr>
            <a:spLocks noGrp="1"/>
          </p:cNvSpPr>
          <p:nvPr>
            <p:ph type="body"/>
          </p:nvPr>
        </p:nvSpPr>
        <p:spPr>
          <a:xfrm>
            <a:off x="6087960" y="79200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80" name="PlaceHolder 5"/>
          <p:cNvSpPr>
            <a:spLocks noGrp="1"/>
          </p:cNvSpPr>
          <p:nvPr>
            <p:ph type="body"/>
          </p:nvPr>
        </p:nvSpPr>
        <p:spPr>
          <a:xfrm>
            <a:off x="173160" y="278928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81" name="PlaceHolder 6"/>
          <p:cNvSpPr>
            <a:spLocks noGrp="1"/>
          </p:cNvSpPr>
          <p:nvPr>
            <p:ph type="body"/>
          </p:nvPr>
        </p:nvSpPr>
        <p:spPr>
          <a:xfrm>
            <a:off x="3130560" y="278928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
        <p:nvSpPr>
          <p:cNvPr id="582" name="PlaceHolder 7"/>
          <p:cNvSpPr>
            <a:spLocks noGrp="1"/>
          </p:cNvSpPr>
          <p:nvPr>
            <p:ph type="body"/>
          </p:nvPr>
        </p:nvSpPr>
        <p:spPr>
          <a:xfrm>
            <a:off x="6087960" y="2789280"/>
            <a:ext cx="2816280" cy="1823760"/>
          </a:xfrm>
          <a:prstGeom prst="rect">
            <a:avLst/>
          </a:prstGeom>
        </p:spPr>
        <p:txBody>
          <a:bodyPr lIns="0" tIns="0" rIns="0" bIns="0">
            <a:normAutofit/>
          </a:bodyPr>
          <a:lstStyle/>
          <a:p>
            <a:endParaRPr lang="en-GB" sz="1600" b="0" strike="noStrike" spc="-1">
              <a:solidFill>
                <a:srgbClr val="4D4F53"/>
              </a:solidFill>
              <a:latin typeface="Verdan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26" Type="http://schemas.openxmlformats.org/officeDocument/2006/relationships/image" Target="../media/image13.png"/><Relationship Id="rId39" Type="http://schemas.openxmlformats.org/officeDocument/2006/relationships/image" Target="../media/image26.png"/><Relationship Id="rId3" Type="http://schemas.openxmlformats.org/officeDocument/2006/relationships/slideLayout" Target="../slideLayouts/slideLayout3.xml"/><Relationship Id="rId21" Type="http://schemas.openxmlformats.org/officeDocument/2006/relationships/image" Target="../media/image8.png"/><Relationship Id="rId34" Type="http://schemas.openxmlformats.org/officeDocument/2006/relationships/image" Target="../media/image21.png"/><Relationship Id="rId42" Type="http://schemas.openxmlformats.org/officeDocument/2006/relationships/image" Target="../media/image29.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5" Type="http://schemas.openxmlformats.org/officeDocument/2006/relationships/image" Target="../media/image12.png"/><Relationship Id="rId33" Type="http://schemas.openxmlformats.org/officeDocument/2006/relationships/image" Target="../media/image20.png"/><Relationship Id="rId38" Type="http://schemas.openxmlformats.org/officeDocument/2006/relationships/image" Target="../media/image25.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29" Type="http://schemas.openxmlformats.org/officeDocument/2006/relationships/image" Target="../media/image16.png"/><Relationship Id="rId41"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1.png"/><Relationship Id="rId32" Type="http://schemas.openxmlformats.org/officeDocument/2006/relationships/image" Target="../media/image19.png"/><Relationship Id="rId37" Type="http://schemas.openxmlformats.org/officeDocument/2006/relationships/image" Target="../media/image24.png"/><Relationship Id="rId40" Type="http://schemas.openxmlformats.org/officeDocument/2006/relationships/image" Target="../media/image27.png"/><Relationship Id="rId5" Type="http://schemas.openxmlformats.org/officeDocument/2006/relationships/slideLayout" Target="../slideLayouts/slideLayout5.xml"/><Relationship Id="rId15" Type="http://schemas.openxmlformats.org/officeDocument/2006/relationships/image" Target="../media/image2.jpeg"/><Relationship Id="rId23" Type="http://schemas.openxmlformats.org/officeDocument/2006/relationships/image" Target="../media/image10.png"/><Relationship Id="rId28" Type="http://schemas.openxmlformats.org/officeDocument/2006/relationships/image" Target="../media/image15.png"/><Relationship Id="rId36" Type="http://schemas.openxmlformats.org/officeDocument/2006/relationships/image" Target="../media/image23.png"/><Relationship Id="rId10" Type="http://schemas.openxmlformats.org/officeDocument/2006/relationships/slideLayout" Target="../slideLayouts/slideLayout10.xml"/><Relationship Id="rId19" Type="http://schemas.openxmlformats.org/officeDocument/2006/relationships/image" Target="../media/image6.png"/><Relationship Id="rId31" Type="http://schemas.openxmlformats.org/officeDocument/2006/relationships/image" Target="../media/image18.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 Id="rId22" Type="http://schemas.openxmlformats.org/officeDocument/2006/relationships/image" Target="../media/image9.png"/><Relationship Id="rId27" Type="http://schemas.openxmlformats.org/officeDocument/2006/relationships/image" Target="../media/image14.png"/><Relationship Id="rId30" Type="http://schemas.openxmlformats.org/officeDocument/2006/relationships/image" Target="../media/image17.png"/><Relationship Id="rId35" Type="http://schemas.openxmlformats.org/officeDocument/2006/relationships/image" Target="../media/image2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5.png"/><Relationship Id="rId26" Type="http://schemas.openxmlformats.org/officeDocument/2006/relationships/image" Target="../media/image13.png"/><Relationship Id="rId39" Type="http://schemas.openxmlformats.org/officeDocument/2006/relationships/image" Target="../media/image26.png"/><Relationship Id="rId3" Type="http://schemas.openxmlformats.org/officeDocument/2006/relationships/slideLayout" Target="../slideLayouts/slideLayout15.xml"/><Relationship Id="rId21" Type="http://schemas.openxmlformats.org/officeDocument/2006/relationships/image" Target="../media/image8.png"/><Relationship Id="rId34" Type="http://schemas.openxmlformats.org/officeDocument/2006/relationships/image" Target="../media/image21.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5" Type="http://schemas.openxmlformats.org/officeDocument/2006/relationships/image" Target="../media/image12.png"/><Relationship Id="rId33" Type="http://schemas.openxmlformats.org/officeDocument/2006/relationships/image" Target="../media/image20.png"/><Relationship Id="rId38" Type="http://schemas.openxmlformats.org/officeDocument/2006/relationships/image" Target="../media/image25.png"/><Relationship Id="rId2" Type="http://schemas.openxmlformats.org/officeDocument/2006/relationships/slideLayout" Target="../slideLayouts/slideLayout14.xml"/><Relationship Id="rId16" Type="http://schemas.openxmlformats.org/officeDocument/2006/relationships/image" Target="../media/image3.png"/><Relationship Id="rId20" Type="http://schemas.openxmlformats.org/officeDocument/2006/relationships/image" Target="../media/image7.png"/><Relationship Id="rId29"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1.png"/><Relationship Id="rId32" Type="http://schemas.openxmlformats.org/officeDocument/2006/relationships/image" Target="../media/image19.png"/><Relationship Id="rId37" Type="http://schemas.openxmlformats.org/officeDocument/2006/relationships/image" Target="../media/image24.png"/><Relationship Id="rId40" Type="http://schemas.openxmlformats.org/officeDocument/2006/relationships/image" Target="../media/image27.png"/><Relationship Id="rId5" Type="http://schemas.openxmlformats.org/officeDocument/2006/relationships/slideLayout" Target="../slideLayouts/slideLayout17.xml"/><Relationship Id="rId15" Type="http://schemas.openxmlformats.org/officeDocument/2006/relationships/image" Target="../media/image2.jpeg"/><Relationship Id="rId23" Type="http://schemas.openxmlformats.org/officeDocument/2006/relationships/image" Target="../media/image10.png"/><Relationship Id="rId28" Type="http://schemas.openxmlformats.org/officeDocument/2006/relationships/image" Target="../media/image15.png"/><Relationship Id="rId36" Type="http://schemas.openxmlformats.org/officeDocument/2006/relationships/image" Target="../media/image23.png"/><Relationship Id="rId10" Type="http://schemas.openxmlformats.org/officeDocument/2006/relationships/slideLayout" Target="../slideLayouts/slideLayout22.xml"/><Relationship Id="rId19" Type="http://schemas.openxmlformats.org/officeDocument/2006/relationships/image" Target="../media/image6.png"/><Relationship Id="rId31" Type="http://schemas.openxmlformats.org/officeDocument/2006/relationships/image" Target="../media/image18.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 Id="rId22" Type="http://schemas.openxmlformats.org/officeDocument/2006/relationships/image" Target="../media/image9.png"/><Relationship Id="rId27" Type="http://schemas.openxmlformats.org/officeDocument/2006/relationships/image" Target="../media/image14.png"/><Relationship Id="rId30" Type="http://schemas.openxmlformats.org/officeDocument/2006/relationships/image" Target="../media/image17.png"/><Relationship Id="rId35" Type="http://schemas.openxmlformats.org/officeDocument/2006/relationships/image" Target="../media/image2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5.png"/><Relationship Id="rId26" Type="http://schemas.openxmlformats.org/officeDocument/2006/relationships/image" Target="../media/image13.png"/><Relationship Id="rId39" Type="http://schemas.openxmlformats.org/officeDocument/2006/relationships/image" Target="../media/image26.png"/><Relationship Id="rId3" Type="http://schemas.openxmlformats.org/officeDocument/2006/relationships/slideLayout" Target="../slideLayouts/slideLayout27.xml"/><Relationship Id="rId21" Type="http://schemas.openxmlformats.org/officeDocument/2006/relationships/image" Target="../media/image8.png"/><Relationship Id="rId34" Type="http://schemas.openxmlformats.org/officeDocument/2006/relationships/image" Target="../media/image21.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png"/><Relationship Id="rId25" Type="http://schemas.openxmlformats.org/officeDocument/2006/relationships/image" Target="../media/image12.png"/><Relationship Id="rId33" Type="http://schemas.openxmlformats.org/officeDocument/2006/relationships/image" Target="../media/image20.png"/><Relationship Id="rId38" Type="http://schemas.openxmlformats.org/officeDocument/2006/relationships/image" Target="../media/image25.png"/><Relationship Id="rId2" Type="http://schemas.openxmlformats.org/officeDocument/2006/relationships/slideLayout" Target="../slideLayouts/slideLayout26.xml"/><Relationship Id="rId16" Type="http://schemas.openxmlformats.org/officeDocument/2006/relationships/image" Target="../media/image3.png"/><Relationship Id="rId20" Type="http://schemas.openxmlformats.org/officeDocument/2006/relationships/image" Target="../media/image7.png"/><Relationship Id="rId29" Type="http://schemas.openxmlformats.org/officeDocument/2006/relationships/image" Target="../media/image16.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11.png"/><Relationship Id="rId32" Type="http://schemas.openxmlformats.org/officeDocument/2006/relationships/image" Target="../media/image19.png"/><Relationship Id="rId37" Type="http://schemas.openxmlformats.org/officeDocument/2006/relationships/image" Target="../media/image24.png"/><Relationship Id="rId40" Type="http://schemas.openxmlformats.org/officeDocument/2006/relationships/image" Target="../media/image27.png"/><Relationship Id="rId5" Type="http://schemas.openxmlformats.org/officeDocument/2006/relationships/slideLayout" Target="../slideLayouts/slideLayout29.xml"/><Relationship Id="rId15" Type="http://schemas.openxmlformats.org/officeDocument/2006/relationships/image" Target="../media/image2.jpeg"/><Relationship Id="rId23" Type="http://schemas.openxmlformats.org/officeDocument/2006/relationships/image" Target="../media/image10.png"/><Relationship Id="rId28" Type="http://schemas.openxmlformats.org/officeDocument/2006/relationships/image" Target="../media/image15.png"/><Relationship Id="rId36" Type="http://schemas.openxmlformats.org/officeDocument/2006/relationships/image" Target="../media/image23.png"/><Relationship Id="rId10" Type="http://schemas.openxmlformats.org/officeDocument/2006/relationships/slideLayout" Target="../slideLayouts/slideLayout34.xml"/><Relationship Id="rId19" Type="http://schemas.openxmlformats.org/officeDocument/2006/relationships/image" Target="../media/image6.png"/><Relationship Id="rId31" Type="http://schemas.openxmlformats.org/officeDocument/2006/relationships/image" Target="../media/image18.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 Id="rId22" Type="http://schemas.openxmlformats.org/officeDocument/2006/relationships/image" Target="../media/image9.png"/><Relationship Id="rId27" Type="http://schemas.openxmlformats.org/officeDocument/2006/relationships/image" Target="../media/image14.png"/><Relationship Id="rId30" Type="http://schemas.openxmlformats.org/officeDocument/2006/relationships/image" Target="../media/image17.png"/><Relationship Id="rId35" Type="http://schemas.openxmlformats.org/officeDocument/2006/relationships/image" Target="../media/image2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18" Type="http://schemas.openxmlformats.org/officeDocument/2006/relationships/image" Target="../media/image5.png"/><Relationship Id="rId26" Type="http://schemas.openxmlformats.org/officeDocument/2006/relationships/image" Target="../media/image13.png"/><Relationship Id="rId39" Type="http://schemas.openxmlformats.org/officeDocument/2006/relationships/image" Target="../media/image26.png"/><Relationship Id="rId3" Type="http://schemas.openxmlformats.org/officeDocument/2006/relationships/slideLayout" Target="../slideLayouts/slideLayout39.xml"/><Relationship Id="rId21" Type="http://schemas.openxmlformats.org/officeDocument/2006/relationships/image" Target="../media/image8.png"/><Relationship Id="rId34" Type="http://schemas.openxmlformats.org/officeDocument/2006/relationships/image" Target="../media/image21.png"/><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4.png"/><Relationship Id="rId25" Type="http://schemas.openxmlformats.org/officeDocument/2006/relationships/image" Target="../media/image12.png"/><Relationship Id="rId33" Type="http://schemas.openxmlformats.org/officeDocument/2006/relationships/image" Target="../media/image20.png"/><Relationship Id="rId38" Type="http://schemas.openxmlformats.org/officeDocument/2006/relationships/image" Target="../media/image25.png"/><Relationship Id="rId2" Type="http://schemas.openxmlformats.org/officeDocument/2006/relationships/slideLayout" Target="../slideLayouts/slideLayout38.xml"/><Relationship Id="rId16" Type="http://schemas.openxmlformats.org/officeDocument/2006/relationships/image" Target="../media/image3.png"/><Relationship Id="rId20" Type="http://schemas.openxmlformats.org/officeDocument/2006/relationships/image" Target="../media/image7.png"/><Relationship Id="rId29" Type="http://schemas.openxmlformats.org/officeDocument/2006/relationships/image" Target="../media/image16.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image" Target="../media/image11.png"/><Relationship Id="rId32" Type="http://schemas.openxmlformats.org/officeDocument/2006/relationships/image" Target="../media/image19.png"/><Relationship Id="rId37" Type="http://schemas.openxmlformats.org/officeDocument/2006/relationships/image" Target="../media/image24.png"/><Relationship Id="rId40" Type="http://schemas.openxmlformats.org/officeDocument/2006/relationships/image" Target="../media/image27.png"/><Relationship Id="rId5" Type="http://schemas.openxmlformats.org/officeDocument/2006/relationships/slideLayout" Target="../slideLayouts/slideLayout41.xml"/><Relationship Id="rId15" Type="http://schemas.openxmlformats.org/officeDocument/2006/relationships/image" Target="../media/image2.jpeg"/><Relationship Id="rId23" Type="http://schemas.openxmlformats.org/officeDocument/2006/relationships/image" Target="../media/image10.png"/><Relationship Id="rId28" Type="http://schemas.openxmlformats.org/officeDocument/2006/relationships/image" Target="../media/image15.png"/><Relationship Id="rId36" Type="http://schemas.openxmlformats.org/officeDocument/2006/relationships/image" Target="../media/image23.png"/><Relationship Id="rId10" Type="http://schemas.openxmlformats.org/officeDocument/2006/relationships/slideLayout" Target="../slideLayouts/slideLayout46.xml"/><Relationship Id="rId19" Type="http://schemas.openxmlformats.org/officeDocument/2006/relationships/image" Target="../media/image6.png"/><Relationship Id="rId31" Type="http://schemas.openxmlformats.org/officeDocument/2006/relationships/image" Target="../media/image18.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 Id="rId22" Type="http://schemas.openxmlformats.org/officeDocument/2006/relationships/image" Target="../media/image9.png"/><Relationship Id="rId27" Type="http://schemas.openxmlformats.org/officeDocument/2006/relationships/image" Target="../media/image14.png"/><Relationship Id="rId30" Type="http://schemas.openxmlformats.org/officeDocument/2006/relationships/image" Target="../media/image17.png"/><Relationship Id="rId35" Type="http://schemas.openxmlformats.org/officeDocument/2006/relationships/image" Target="../media/image2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18" Type="http://schemas.openxmlformats.org/officeDocument/2006/relationships/image" Target="../media/image5.png"/><Relationship Id="rId26" Type="http://schemas.openxmlformats.org/officeDocument/2006/relationships/image" Target="../media/image13.png"/><Relationship Id="rId39" Type="http://schemas.openxmlformats.org/officeDocument/2006/relationships/image" Target="../media/image26.png"/><Relationship Id="rId3" Type="http://schemas.openxmlformats.org/officeDocument/2006/relationships/slideLayout" Target="../slideLayouts/slideLayout51.xml"/><Relationship Id="rId21" Type="http://schemas.openxmlformats.org/officeDocument/2006/relationships/image" Target="../media/image8.png"/><Relationship Id="rId34" Type="http://schemas.openxmlformats.org/officeDocument/2006/relationships/image" Target="../media/image21.pn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4.png"/><Relationship Id="rId25" Type="http://schemas.openxmlformats.org/officeDocument/2006/relationships/image" Target="../media/image12.png"/><Relationship Id="rId33" Type="http://schemas.openxmlformats.org/officeDocument/2006/relationships/image" Target="../media/image20.png"/><Relationship Id="rId38" Type="http://schemas.openxmlformats.org/officeDocument/2006/relationships/image" Target="../media/image25.png"/><Relationship Id="rId2" Type="http://schemas.openxmlformats.org/officeDocument/2006/relationships/slideLayout" Target="../slideLayouts/slideLayout50.xml"/><Relationship Id="rId16" Type="http://schemas.openxmlformats.org/officeDocument/2006/relationships/image" Target="../media/image3.png"/><Relationship Id="rId20" Type="http://schemas.openxmlformats.org/officeDocument/2006/relationships/image" Target="../media/image7.png"/><Relationship Id="rId29" Type="http://schemas.openxmlformats.org/officeDocument/2006/relationships/image" Target="../media/image16.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image" Target="../media/image11.png"/><Relationship Id="rId32" Type="http://schemas.openxmlformats.org/officeDocument/2006/relationships/image" Target="../media/image19.png"/><Relationship Id="rId37" Type="http://schemas.openxmlformats.org/officeDocument/2006/relationships/image" Target="../media/image24.png"/><Relationship Id="rId40" Type="http://schemas.openxmlformats.org/officeDocument/2006/relationships/image" Target="../media/image27.png"/><Relationship Id="rId5" Type="http://schemas.openxmlformats.org/officeDocument/2006/relationships/slideLayout" Target="../slideLayouts/slideLayout53.xml"/><Relationship Id="rId15" Type="http://schemas.openxmlformats.org/officeDocument/2006/relationships/image" Target="../media/image2.jpeg"/><Relationship Id="rId23" Type="http://schemas.openxmlformats.org/officeDocument/2006/relationships/image" Target="../media/image10.png"/><Relationship Id="rId28" Type="http://schemas.openxmlformats.org/officeDocument/2006/relationships/image" Target="../media/image15.png"/><Relationship Id="rId36" Type="http://schemas.openxmlformats.org/officeDocument/2006/relationships/image" Target="../media/image23.png"/><Relationship Id="rId10" Type="http://schemas.openxmlformats.org/officeDocument/2006/relationships/slideLayout" Target="../slideLayouts/slideLayout58.xml"/><Relationship Id="rId19" Type="http://schemas.openxmlformats.org/officeDocument/2006/relationships/image" Target="../media/image6.png"/><Relationship Id="rId31" Type="http://schemas.openxmlformats.org/officeDocument/2006/relationships/image" Target="../media/image18.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 Id="rId22" Type="http://schemas.openxmlformats.org/officeDocument/2006/relationships/image" Target="../media/image9.png"/><Relationship Id="rId27" Type="http://schemas.openxmlformats.org/officeDocument/2006/relationships/image" Target="../media/image14.png"/><Relationship Id="rId30" Type="http://schemas.openxmlformats.org/officeDocument/2006/relationships/image" Target="../media/image17.png"/><Relationship Id="rId35" Type="http://schemas.openxmlformats.org/officeDocument/2006/relationships/image" Target="../media/image2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18" Type="http://schemas.openxmlformats.org/officeDocument/2006/relationships/image" Target="../media/image5.png"/><Relationship Id="rId26" Type="http://schemas.openxmlformats.org/officeDocument/2006/relationships/image" Target="../media/image13.png"/><Relationship Id="rId39" Type="http://schemas.openxmlformats.org/officeDocument/2006/relationships/image" Target="../media/image26.png"/><Relationship Id="rId3" Type="http://schemas.openxmlformats.org/officeDocument/2006/relationships/slideLayout" Target="../slideLayouts/slideLayout63.xml"/><Relationship Id="rId21" Type="http://schemas.openxmlformats.org/officeDocument/2006/relationships/image" Target="../media/image8.png"/><Relationship Id="rId34" Type="http://schemas.openxmlformats.org/officeDocument/2006/relationships/image" Target="../media/image21.png"/><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4.png"/><Relationship Id="rId25" Type="http://schemas.openxmlformats.org/officeDocument/2006/relationships/image" Target="../media/image12.png"/><Relationship Id="rId33" Type="http://schemas.openxmlformats.org/officeDocument/2006/relationships/image" Target="../media/image20.png"/><Relationship Id="rId38" Type="http://schemas.openxmlformats.org/officeDocument/2006/relationships/image" Target="../media/image25.png"/><Relationship Id="rId2" Type="http://schemas.openxmlformats.org/officeDocument/2006/relationships/slideLayout" Target="../slideLayouts/slideLayout62.xml"/><Relationship Id="rId16" Type="http://schemas.openxmlformats.org/officeDocument/2006/relationships/image" Target="../media/image3.png"/><Relationship Id="rId20" Type="http://schemas.openxmlformats.org/officeDocument/2006/relationships/image" Target="../media/image7.png"/><Relationship Id="rId29" Type="http://schemas.openxmlformats.org/officeDocument/2006/relationships/image" Target="../media/image16.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image" Target="../media/image11.png"/><Relationship Id="rId32" Type="http://schemas.openxmlformats.org/officeDocument/2006/relationships/image" Target="../media/image19.png"/><Relationship Id="rId37" Type="http://schemas.openxmlformats.org/officeDocument/2006/relationships/image" Target="../media/image24.png"/><Relationship Id="rId40" Type="http://schemas.openxmlformats.org/officeDocument/2006/relationships/image" Target="../media/image27.png"/><Relationship Id="rId5" Type="http://schemas.openxmlformats.org/officeDocument/2006/relationships/slideLayout" Target="../slideLayouts/slideLayout65.xml"/><Relationship Id="rId15" Type="http://schemas.openxmlformats.org/officeDocument/2006/relationships/image" Target="../media/image2.jpeg"/><Relationship Id="rId23" Type="http://schemas.openxmlformats.org/officeDocument/2006/relationships/image" Target="../media/image10.png"/><Relationship Id="rId28" Type="http://schemas.openxmlformats.org/officeDocument/2006/relationships/image" Target="../media/image15.png"/><Relationship Id="rId36" Type="http://schemas.openxmlformats.org/officeDocument/2006/relationships/image" Target="../media/image23.png"/><Relationship Id="rId10" Type="http://schemas.openxmlformats.org/officeDocument/2006/relationships/slideLayout" Target="../slideLayouts/slideLayout70.xml"/><Relationship Id="rId19" Type="http://schemas.openxmlformats.org/officeDocument/2006/relationships/image" Target="../media/image6.png"/><Relationship Id="rId31" Type="http://schemas.openxmlformats.org/officeDocument/2006/relationships/image" Target="../media/image18.png"/><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 Id="rId22" Type="http://schemas.openxmlformats.org/officeDocument/2006/relationships/image" Target="../media/image9.png"/><Relationship Id="rId27" Type="http://schemas.openxmlformats.org/officeDocument/2006/relationships/image" Target="../media/image14.png"/><Relationship Id="rId30" Type="http://schemas.openxmlformats.org/officeDocument/2006/relationships/image" Target="../media/image17.png"/><Relationship Id="rId35" Type="http://schemas.openxmlformats.org/officeDocument/2006/relationships/image" Target="../media/image2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18" Type="http://schemas.openxmlformats.org/officeDocument/2006/relationships/image" Target="../media/image5.png"/><Relationship Id="rId26" Type="http://schemas.openxmlformats.org/officeDocument/2006/relationships/image" Target="../media/image13.png"/><Relationship Id="rId39" Type="http://schemas.openxmlformats.org/officeDocument/2006/relationships/image" Target="../media/image26.png"/><Relationship Id="rId3" Type="http://schemas.openxmlformats.org/officeDocument/2006/relationships/slideLayout" Target="../slideLayouts/slideLayout75.xml"/><Relationship Id="rId21" Type="http://schemas.openxmlformats.org/officeDocument/2006/relationships/image" Target="../media/image8.png"/><Relationship Id="rId34" Type="http://schemas.openxmlformats.org/officeDocument/2006/relationships/image" Target="../media/image21.png"/><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image" Target="../media/image4.png"/><Relationship Id="rId25" Type="http://schemas.openxmlformats.org/officeDocument/2006/relationships/image" Target="../media/image12.png"/><Relationship Id="rId33" Type="http://schemas.openxmlformats.org/officeDocument/2006/relationships/image" Target="../media/image20.png"/><Relationship Id="rId38" Type="http://schemas.openxmlformats.org/officeDocument/2006/relationships/image" Target="../media/image25.png"/><Relationship Id="rId2" Type="http://schemas.openxmlformats.org/officeDocument/2006/relationships/slideLayout" Target="../slideLayouts/slideLayout74.xml"/><Relationship Id="rId16" Type="http://schemas.openxmlformats.org/officeDocument/2006/relationships/image" Target="../media/image3.png"/><Relationship Id="rId20" Type="http://schemas.openxmlformats.org/officeDocument/2006/relationships/image" Target="../media/image7.png"/><Relationship Id="rId29" Type="http://schemas.openxmlformats.org/officeDocument/2006/relationships/image" Target="../media/image16.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image" Target="../media/image11.png"/><Relationship Id="rId32" Type="http://schemas.openxmlformats.org/officeDocument/2006/relationships/image" Target="../media/image19.png"/><Relationship Id="rId37" Type="http://schemas.openxmlformats.org/officeDocument/2006/relationships/image" Target="../media/image24.png"/><Relationship Id="rId40" Type="http://schemas.openxmlformats.org/officeDocument/2006/relationships/image" Target="../media/image27.png"/><Relationship Id="rId5" Type="http://schemas.openxmlformats.org/officeDocument/2006/relationships/slideLayout" Target="../slideLayouts/slideLayout77.xml"/><Relationship Id="rId15" Type="http://schemas.openxmlformats.org/officeDocument/2006/relationships/image" Target="../media/image2.jpeg"/><Relationship Id="rId23" Type="http://schemas.openxmlformats.org/officeDocument/2006/relationships/image" Target="../media/image10.png"/><Relationship Id="rId28" Type="http://schemas.openxmlformats.org/officeDocument/2006/relationships/image" Target="../media/image15.png"/><Relationship Id="rId36" Type="http://schemas.openxmlformats.org/officeDocument/2006/relationships/image" Target="../media/image23.png"/><Relationship Id="rId10" Type="http://schemas.openxmlformats.org/officeDocument/2006/relationships/slideLayout" Target="../slideLayouts/slideLayout82.xml"/><Relationship Id="rId19" Type="http://schemas.openxmlformats.org/officeDocument/2006/relationships/image" Target="../media/image6.png"/><Relationship Id="rId31" Type="http://schemas.openxmlformats.org/officeDocument/2006/relationships/image" Target="../media/image18.pn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 Id="rId22" Type="http://schemas.openxmlformats.org/officeDocument/2006/relationships/image" Target="../media/image9.png"/><Relationship Id="rId27" Type="http://schemas.openxmlformats.org/officeDocument/2006/relationships/image" Target="../media/image14.png"/><Relationship Id="rId30" Type="http://schemas.openxmlformats.org/officeDocument/2006/relationships/image" Target="../media/image17.png"/><Relationship Id="rId35" Type="http://schemas.openxmlformats.org/officeDocument/2006/relationships/image" Target="../media/image2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18" Type="http://schemas.openxmlformats.org/officeDocument/2006/relationships/image" Target="../media/image5.png"/><Relationship Id="rId26" Type="http://schemas.openxmlformats.org/officeDocument/2006/relationships/image" Target="../media/image13.png"/><Relationship Id="rId39" Type="http://schemas.openxmlformats.org/officeDocument/2006/relationships/image" Target="../media/image26.png"/><Relationship Id="rId3" Type="http://schemas.openxmlformats.org/officeDocument/2006/relationships/slideLayout" Target="../slideLayouts/slideLayout87.xml"/><Relationship Id="rId21" Type="http://schemas.openxmlformats.org/officeDocument/2006/relationships/image" Target="../media/image8.png"/><Relationship Id="rId34" Type="http://schemas.openxmlformats.org/officeDocument/2006/relationships/image" Target="../media/image21.png"/><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image" Target="../media/image4.png"/><Relationship Id="rId25" Type="http://schemas.openxmlformats.org/officeDocument/2006/relationships/image" Target="../media/image12.png"/><Relationship Id="rId33" Type="http://schemas.openxmlformats.org/officeDocument/2006/relationships/image" Target="../media/image20.png"/><Relationship Id="rId38" Type="http://schemas.openxmlformats.org/officeDocument/2006/relationships/image" Target="../media/image25.png"/><Relationship Id="rId2" Type="http://schemas.openxmlformats.org/officeDocument/2006/relationships/slideLayout" Target="../slideLayouts/slideLayout86.xml"/><Relationship Id="rId16" Type="http://schemas.openxmlformats.org/officeDocument/2006/relationships/image" Target="../media/image3.png"/><Relationship Id="rId20" Type="http://schemas.openxmlformats.org/officeDocument/2006/relationships/image" Target="../media/image7.png"/><Relationship Id="rId29" Type="http://schemas.openxmlformats.org/officeDocument/2006/relationships/image" Target="../media/image16.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image" Target="../media/image11.png"/><Relationship Id="rId32" Type="http://schemas.openxmlformats.org/officeDocument/2006/relationships/image" Target="../media/image19.png"/><Relationship Id="rId37" Type="http://schemas.openxmlformats.org/officeDocument/2006/relationships/image" Target="../media/image24.png"/><Relationship Id="rId40" Type="http://schemas.openxmlformats.org/officeDocument/2006/relationships/image" Target="../media/image27.png"/><Relationship Id="rId5" Type="http://schemas.openxmlformats.org/officeDocument/2006/relationships/slideLayout" Target="../slideLayouts/slideLayout89.xml"/><Relationship Id="rId15" Type="http://schemas.openxmlformats.org/officeDocument/2006/relationships/image" Target="../media/image2.jpeg"/><Relationship Id="rId23" Type="http://schemas.openxmlformats.org/officeDocument/2006/relationships/image" Target="../media/image10.png"/><Relationship Id="rId28" Type="http://schemas.openxmlformats.org/officeDocument/2006/relationships/image" Target="../media/image15.png"/><Relationship Id="rId36" Type="http://schemas.openxmlformats.org/officeDocument/2006/relationships/image" Target="../media/image23.png"/><Relationship Id="rId10" Type="http://schemas.openxmlformats.org/officeDocument/2006/relationships/slideLayout" Target="../slideLayouts/slideLayout94.xml"/><Relationship Id="rId19" Type="http://schemas.openxmlformats.org/officeDocument/2006/relationships/image" Target="../media/image6.png"/><Relationship Id="rId31" Type="http://schemas.openxmlformats.org/officeDocument/2006/relationships/image" Target="../media/image18.png"/><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 Id="rId22" Type="http://schemas.openxmlformats.org/officeDocument/2006/relationships/image" Target="../media/image9.png"/><Relationship Id="rId27" Type="http://schemas.openxmlformats.org/officeDocument/2006/relationships/image" Target="../media/image14.png"/><Relationship Id="rId30" Type="http://schemas.openxmlformats.org/officeDocument/2006/relationships/image" Target="../media/image17.png"/><Relationship Id="rId35" Type="http://schemas.openxmlformats.org/officeDocument/2006/relationships/image" Target="../media/image2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4" name="Picture 2"/>
          <p:cNvPicPr/>
          <p:nvPr/>
        </p:nvPicPr>
        <p:blipFill>
          <a:blip r:embed="rId14"/>
          <a:stretch/>
        </p:blipFill>
        <p:spPr>
          <a:xfrm>
            <a:off x="0" y="0"/>
            <a:ext cx="9143640" cy="771120"/>
          </a:xfrm>
          <a:prstGeom prst="rect">
            <a:avLst/>
          </a:prstGeom>
          <a:ln>
            <a:noFill/>
          </a:ln>
        </p:spPr>
      </p:pic>
      <p:sp>
        <p:nvSpPr>
          <p:cNvPr id="65" name="CustomShape 1" hidden="1"/>
          <p:cNvSpPr/>
          <p:nvPr/>
        </p:nvSpPr>
        <p:spPr>
          <a:xfrm>
            <a:off x="577800" y="334800"/>
            <a:ext cx="5016240" cy="213840"/>
          </a:xfrm>
          <a:prstGeom prst="rect">
            <a:avLst/>
          </a:prstGeom>
          <a:noFill/>
          <a:ln>
            <a:noFill/>
          </a:ln>
        </p:spPr>
        <p:style>
          <a:lnRef idx="0">
            <a:scrgbClr r="0" g="0" b="0"/>
          </a:lnRef>
          <a:fillRef idx="0">
            <a:scrgbClr r="0" g="0" b="0"/>
          </a:fillRef>
          <a:effectRef idx="0">
            <a:scrgbClr r="0" g="0" b="0"/>
          </a:effectRef>
          <a:fontRef idx="minor"/>
        </p:style>
      </p:sp>
      <p:pic>
        <p:nvPicPr>
          <p:cNvPr id="2" name="Picture 11"/>
          <p:cNvPicPr/>
          <p:nvPr/>
        </p:nvPicPr>
        <p:blipFill>
          <a:blip r:embed="rId15"/>
          <a:stretch/>
        </p:blipFill>
        <p:spPr>
          <a:xfrm>
            <a:off x="0" y="4776840"/>
            <a:ext cx="9143640" cy="366480"/>
          </a:xfrm>
          <a:prstGeom prst="rect">
            <a:avLst/>
          </a:prstGeom>
          <a:ln>
            <a:noFill/>
          </a:ln>
        </p:spPr>
      </p:pic>
      <p:sp>
        <p:nvSpPr>
          <p:cNvPr id="3" name="CustomShape 2" hidden="1"/>
          <p:cNvSpPr/>
          <p:nvPr/>
        </p:nvSpPr>
        <p:spPr>
          <a:xfrm>
            <a:off x="165240" y="4575240"/>
            <a:ext cx="5016240" cy="212040"/>
          </a:xfrm>
          <a:prstGeom prst="rect">
            <a:avLst/>
          </a:prstGeom>
          <a:noFill/>
          <a:ln>
            <a:noFill/>
          </a:ln>
        </p:spPr>
        <p:style>
          <a:lnRef idx="0">
            <a:scrgbClr r="0" g="0" b="0"/>
          </a:lnRef>
          <a:fillRef idx="0">
            <a:scrgbClr r="0" g="0" b="0"/>
          </a:fillRef>
          <a:effectRef idx="0">
            <a:scrgbClr r="0" g="0" b="0"/>
          </a:effectRef>
          <a:fontRef idx="minor"/>
        </p:style>
        <p:txBody>
          <a:bodyPr lIns="0" tIns="45000" rIns="90000" bIns="45000"/>
          <a:lstStyle/>
          <a:p>
            <a:pPr>
              <a:lnSpc>
                <a:spcPct val="100000"/>
              </a:lnSpc>
              <a:spcBef>
                <a:spcPts val="400"/>
              </a:spcBef>
            </a:pPr>
            <a:r>
              <a:rPr lang="de-DE" sz="800" b="0" strike="noStrike" spc="-1">
                <a:solidFill>
                  <a:srgbClr val="404040"/>
                </a:solidFill>
                <a:latin typeface="Verdana"/>
                <a:ea typeface="ＭＳ Ｐゴシック"/>
              </a:rPr>
              <a:t>Climate Modelling User Group</a:t>
            </a:r>
            <a:endParaRPr lang="de-DE" sz="800" b="0" strike="noStrike" spc="-1">
              <a:latin typeface="Arial"/>
            </a:endParaRPr>
          </a:p>
        </p:txBody>
      </p:sp>
      <p:sp>
        <p:nvSpPr>
          <p:cNvPr id="4" name="CustomShape 3" hidden="1"/>
          <p:cNvSpPr/>
          <p:nvPr/>
        </p:nvSpPr>
        <p:spPr>
          <a:xfrm>
            <a:off x="4473720" y="4579920"/>
            <a:ext cx="4520880" cy="147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0" bIns="45000"/>
          <a:lstStyle/>
          <a:p>
            <a:pPr algn="r">
              <a:lnSpc>
                <a:spcPct val="100000"/>
              </a:lnSpc>
              <a:spcBef>
                <a:spcPts val="400"/>
              </a:spcBef>
            </a:pPr>
            <a:r>
              <a:rPr lang="de-DE" sz="800" b="0" strike="noStrike" spc="-1">
                <a:solidFill>
                  <a:srgbClr val="4D4F53"/>
                </a:solidFill>
                <a:latin typeface="Verdana"/>
                <a:ea typeface="MS PGothic"/>
              </a:rPr>
              <a:t>CMUG | 25-07-2018 | Slide  </a:t>
            </a:r>
            <a:fld id="{679BF25D-29C9-4515-BB1C-E80ACC535EB4}" type="slidenum">
              <a:rPr lang="de-DE" sz="800" b="0" strike="noStrike" spc="-1">
                <a:solidFill>
                  <a:srgbClr val="4D4F53"/>
                </a:solidFill>
                <a:latin typeface="Verdana"/>
                <a:ea typeface="MS PGothic"/>
              </a:rPr>
              <a:t>‹Nr.›</a:t>
            </a:fld>
            <a:endParaRPr lang="de-DE" sz="800" b="0" strike="noStrike" spc="-1">
              <a:latin typeface="Arial"/>
            </a:endParaRPr>
          </a:p>
        </p:txBody>
      </p:sp>
      <p:grpSp>
        <p:nvGrpSpPr>
          <p:cNvPr id="5" name="Group 4"/>
          <p:cNvGrpSpPr/>
          <p:nvPr/>
        </p:nvGrpSpPr>
        <p:grpSpPr>
          <a:xfrm>
            <a:off x="173160" y="4908600"/>
            <a:ext cx="6825600" cy="110880"/>
            <a:chOff x="173160" y="4908600"/>
            <a:chExt cx="6825600" cy="110880"/>
          </a:xfrm>
        </p:grpSpPr>
        <p:pic>
          <p:nvPicPr>
            <p:cNvPr id="6" name="Picture 40"/>
            <p:cNvPicPr/>
            <p:nvPr/>
          </p:nvPicPr>
          <p:blipFill>
            <a:blip r:embed="rId16"/>
            <a:stretch/>
          </p:blipFill>
          <p:spPr>
            <a:xfrm>
              <a:off x="173160" y="4911840"/>
              <a:ext cx="163440" cy="107640"/>
            </a:xfrm>
            <a:prstGeom prst="rect">
              <a:avLst/>
            </a:prstGeom>
            <a:ln>
              <a:noFill/>
            </a:ln>
          </p:spPr>
        </p:pic>
        <p:pic>
          <p:nvPicPr>
            <p:cNvPr id="7" name="Picture 41"/>
            <p:cNvPicPr/>
            <p:nvPr/>
          </p:nvPicPr>
          <p:blipFill>
            <a:blip r:embed="rId17"/>
            <a:stretch/>
          </p:blipFill>
          <p:spPr>
            <a:xfrm>
              <a:off x="451440" y="4911840"/>
              <a:ext cx="163440" cy="107640"/>
            </a:xfrm>
            <a:prstGeom prst="rect">
              <a:avLst/>
            </a:prstGeom>
            <a:ln>
              <a:noFill/>
            </a:ln>
          </p:spPr>
        </p:pic>
        <p:pic>
          <p:nvPicPr>
            <p:cNvPr id="8" name="Picture 42"/>
            <p:cNvPicPr/>
            <p:nvPr/>
          </p:nvPicPr>
          <p:blipFill>
            <a:blip r:embed="rId18"/>
            <a:stretch/>
          </p:blipFill>
          <p:spPr>
            <a:xfrm>
              <a:off x="6835320" y="4908600"/>
              <a:ext cx="163440" cy="107640"/>
            </a:xfrm>
            <a:prstGeom prst="rect">
              <a:avLst/>
            </a:prstGeom>
            <a:ln>
              <a:noFill/>
            </a:ln>
          </p:spPr>
        </p:pic>
        <p:pic>
          <p:nvPicPr>
            <p:cNvPr id="9" name="Picture 43"/>
            <p:cNvPicPr/>
            <p:nvPr/>
          </p:nvPicPr>
          <p:blipFill>
            <a:blip r:embed="rId19"/>
            <a:stretch/>
          </p:blipFill>
          <p:spPr>
            <a:xfrm>
              <a:off x="5756040" y="4911840"/>
              <a:ext cx="163440" cy="107640"/>
            </a:xfrm>
            <a:prstGeom prst="rect">
              <a:avLst/>
            </a:prstGeom>
            <a:ln>
              <a:noFill/>
            </a:ln>
          </p:spPr>
        </p:pic>
        <p:pic>
          <p:nvPicPr>
            <p:cNvPr id="10" name="Picture 44"/>
            <p:cNvPicPr/>
            <p:nvPr/>
          </p:nvPicPr>
          <p:blipFill>
            <a:blip r:embed="rId20"/>
            <a:stretch/>
          </p:blipFill>
          <p:spPr>
            <a:xfrm>
              <a:off x="732240" y="4911840"/>
              <a:ext cx="163440" cy="107640"/>
            </a:xfrm>
            <a:prstGeom prst="rect">
              <a:avLst/>
            </a:prstGeom>
            <a:ln>
              <a:noFill/>
            </a:ln>
          </p:spPr>
        </p:pic>
        <p:pic>
          <p:nvPicPr>
            <p:cNvPr id="11" name="Picture 45"/>
            <p:cNvPicPr/>
            <p:nvPr/>
          </p:nvPicPr>
          <p:blipFill>
            <a:blip r:embed="rId21"/>
            <a:stretch/>
          </p:blipFill>
          <p:spPr>
            <a:xfrm>
              <a:off x="2131200" y="4911840"/>
              <a:ext cx="163440" cy="107640"/>
            </a:xfrm>
            <a:prstGeom prst="rect">
              <a:avLst/>
            </a:prstGeom>
            <a:ln>
              <a:noFill/>
            </a:ln>
          </p:spPr>
        </p:pic>
        <p:pic>
          <p:nvPicPr>
            <p:cNvPr id="12" name="Picture 46"/>
            <p:cNvPicPr/>
            <p:nvPr/>
          </p:nvPicPr>
          <p:blipFill>
            <a:blip r:embed="rId22"/>
            <a:stretch/>
          </p:blipFill>
          <p:spPr>
            <a:xfrm>
              <a:off x="1010520" y="4911840"/>
              <a:ext cx="163440" cy="107640"/>
            </a:xfrm>
            <a:prstGeom prst="rect">
              <a:avLst/>
            </a:prstGeom>
            <a:ln>
              <a:noFill/>
            </a:ln>
          </p:spPr>
        </p:pic>
        <p:pic>
          <p:nvPicPr>
            <p:cNvPr id="13" name="Picture 47"/>
            <p:cNvPicPr/>
            <p:nvPr/>
          </p:nvPicPr>
          <p:blipFill>
            <a:blip r:embed="rId23"/>
            <a:stretch/>
          </p:blipFill>
          <p:spPr>
            <a:xfrm>
              <a:off x="1289160" y="4911840"/>
              <a:ext cx="163440" cy="107640"/>
            </a:xfrm>
            <a:prstGeom prst="rect">
              <a:avLst/>
            </a:prstGeom>
            <a:ln>
              <a:noFill/>
            </a:ln>
          </p:spPr>
        </p:pic>
        <p:pic>
          <p:nvPicPr>
            <p:cNvPr id="14" name="Picture 48"/>
            <p:cNvPicPr/>
            <p:nvPr/>
          </p:nvPicPr>
          <p:blipFill>
            <a:blip r:embed="rId24"/>
            <a:stretch/>
          </p:blipFill>
          <p:spPr>
            <a:xfrm>
              <a:off x="5197680" y="4911840"/>
              <a:ext cx="163440" cy="107640"/>
            </a:xfrm>
            <a:prstGeom prst="rect">
              <a:avLst/>
            </a:prstGeom>
            <a:ln>
              <a:noFill/>
            </a:ln>
          </p:spPr>
        </p:pic>
        <p:pic>
          <p:nvPicPr>
            <p:cNvPr id="15" name="Picture 49"/>
            <p:cNvPicPr/>
            <p:nvPr/>
          </p:nvPicPr>
          <p:blipFill>
            <a:blip r:embed="rId25"/>
            <a:stretch/>
          </p:blipFill>
          <p:spPr>
            <a:xfrm>
              <a:off x="1572480" y="4911840"/>
              <a:ext cx="163440" cy="107640"/>
            </a:xfrm>
            <a:prstGeom prst="rect">
              <a:avLst/>
            </a:prstGeom>
            <a:ln>
              <a:noFill/>
            </a:ln>
          </p:spPr>
        </p:pic>
        <p:pic>
          <p:nvPicPr>
            <p:cNvPr id="16" name="Picture 50"/>
            <p:cNvPicPr/>
            <p:nvPr/>
          </p:nvPicPr>
          <p:blipFill>
            <a:blip r:embed="rId26"/>
            <a:stretch/>
          </p:blipFill>
          <p:spPr>
            <a:xfrm>
              <a:off x="1850040" y="4911840"/>
              <a:ext cx="163440" cy="107640"/>
            </a:xfrm>
            <a:prstGeom prst="rect">
              <a:avLst/>
            </a:prstGeom>
            <a:ln>
              <a:noFill/>
            </a:ln>
          </p:spPr>
        </p:pic>
        <p:pic>
          <p:nvPicPr>
            <p:cNvPr id="17" name="Picture 51"/>
            <p:cNvPicPr/>
            <p:nvPr/>
          </p:nvPicPr>
          <p:blipFill>
            <a:blip r:embed="rId27"/>
            <a:stretch/>
          </p:blipFill>
          <p:spPr>
            <a:xfrm>
              <a:off x="2408400" y="4911840"/>
              <a:ext cx="163440" cy="107640"/>
            </a:xfrm>
            <a:prstGeom prst="rect">
              <a:avLst/>
            </a:prstGeom>
            <a:ln>
              <a:noFill/>
            </a:ln>
          </p:spPr>
        </p:pic>
        <p:pic>
          <p:nvPicPr>
            <p:cNvPr id="18" name="Picture 52"/>
            <p:cNvPicPr/>
            <p:nvPr/>
          </p:nvPicPr>
          <p:blipFill>
            <a:blip r:embed="rId28"/>
            <a:stretch/>
          </p:blipFill>
          <p:spPr>
            <a:xfrm>
              <a:off x="2685960" y="4911840"/>
              <a:ext cx="163440" cy="107640"/>
            </a:xfrm>
            <a:prstGeom prst="rect">
              <a:avLst/>
            </a:prstGeom>
            <a:ln>
              <a:noFill/>
            </a:ln>
          </p:spPr>
        </p:pic>
        <p:pic>
          <p:nvPicPr>
            <p:cNvPr id="19" name="Picture 53"/>
            <p:cNvPicPr/>
            <p:nvPr/>
          </p:nvPicPr>
          <p:blipFill>
            <a:blip r:embed="rId29"/>
            <a:stretch/>
          </p:blipFill>
          <p:spPr>
            <a:xfrm>
              <a:off x="2963160" y="4911840"/>
              <a:ext cx="163440" cy="107640"/>
            </a:xfrm>
            <a:prstGeom prst="rect">
              <a:avLst/>
            </a:prstGeom>
            <a:ln>
              <a:noFill/>
            </a:ln>
          </p:spPr>
        </p:pic>
        <p:pic>
          <p:nvPicPr>
            <p:cNvPr id="20" name="Picture 54"/>
            <p:cNvPicPr/>
            <p:nvPr/>
          </p:nvPicPr>
          <p:blipFill>
            <a:blip r:embed="rId30"/>
            <a:stretch/>
          </p:blipFill>
          <p:spPr>
            <a:xfrm>
              <a:off x="3240360" y="4911840"/>
              <a:ext cx="163440" cy="107640"/>
            </a:xfrm>
            <a:prstGeom prst="rect">
              <a:avLst/>
            </a:prstGeom>
            <a:ln>
              <a:noFill/>
            </a:ln>
          </p:spPr>
        </p:pic>
        <p:pic>
          <p:nvPicPr>
            <p:cNvPr id="21" name="Picture 55"/>
            <p:cNvPicPr/>
            <p:nvPr/>
          </p:nvPicPr>
          <p:blipFill>
            <a:blip r:embed="rId31"/>
            <a:stretch/>
          </p:blipFill>
          <p:spPr>
            <a:xfrm>
              <a:off x="3519000" y="4911840"/>
              <a:ext cx="163440" cy="107640"/>
            </a:xfrm>
            <a:prstGeom prst="rect">
              <a:avLst/>
            </a:prstGeom>
            <a:ln>
              <a:noFill/>
            </a:ln>
          </p:spPr>
        </p:pic>
        <p:pic>
          <p:nvPicPr>
            <p:cNvPr id="22" name="Picture 56"/>
            <p:cNvPicPr/>
            <p:nvPr/>
          </p:nvPicPr>
          <p:blipFill>
            <a:blip r:embed="rId32"/>
            <a:stretch/>
          </p:blipFill>
          <p:spPr>
            <a:xfrm>
              <a:off x="3800160" y="4911840"/>
              <a:ext cx="163440" cy="107640"/>
            </a:xfrm>
            <a:prstGeom prst="rect">
              <a:avLst/>
            </a:prstGeom>
            <a:ln>
              <a:noFill/>
            </a:ln>
          </p:spPr>
        </p:pic>
        <p:pic>
          <p:nvPicPr>
            <p:cNvPr id="23" name="Picture 57"/>
            <p:cNvPicPr/>
            <p:nvPr/>
          </p:nvPicPr>
          <p:blipFill>
            <a:blip r:embed="rId33"/>
            <a:stretch/>
          </p:blipFill>
          <p:spPr>
            <a:xfrm>
              <a:off x="4083840" y="4911840"/>
              <a:ext cx="163440" cy="107640"/>
            </a:xfrm>
            <a:prstGeom prst="rect">
              <a:avLst/>
            </a:prstGeom>
            <a:ln>
              <a:noFill/>
            </a:ln>
          </p:spPr>
        </p:pic>
        <p:pic>
          <p:nvPicPr>
            <p:cNvPr id="24" name="Picture 58"/>
            <p:cNvPicPr/>
            <p:nvPr/>
          </p:nvPicPr>
          <p:blipFill>
            <a:blip r:embed="rId34"/>
            <a:stretch/>
          </p:blipFill>
          <p:spPr>
            <a:xfrm>
              <a:off x="4359960" y="4911840"/>
              <a:ext cx="163440" cy="107640"/>
            </a:xfrm>
            <a:prstGeom prst="rect">
              <a:avLst/>
            </a:prstGeom>
            <a:ln>
              <a:noFill/>
            </a:ln>
          </p:spPr>
        </p:pic>
        <p:pic>
          <p:nvPicPr>
            <p:cNvPr id="25" name="Picture 59"/>
            <p:cNvPicPr/>
            <p:nvPr/>
          </p:nvPicPr>
          <p:blipFill>
            <a:blip r:embed="rId35"/>
            <a:stretch/>
          </p:blipFill>
          <p:spPr>
            <a:xfrm>
              <a:off x="4639680" y="4911840"/>
              <a:ext cx="163440" cy="107640"/>
            </a:xfrm>
            <a:prstGeom prst="rect">
              <a:avLst/>
            </a:prstGeom>
            <a:ln>
              <a:noFill/>
            </a:ln>
          </p:spPr>
        </p:pic>
        <p:pic>
          <p:nvPicPr>
            <p:cNvPr id="26" name="Picture 60"/>
            <p:cNvPicPr/>
            <p:nvPr/>
          </p:nvPicPr>
          <p:blipFill>
            <a:blip r:embed="rId36"/>
            <a:stretch/>
          </p:blipFill>
          <p:spPr>
            <a:xfrm>
              <a:off x="4920840" y="4911840"/>
              <a:ext cx="163440" cy="107640"/>
            </a:xfrm>
            <a:prstGeom prst="rect">
              <a:avLst/>
            </a:prstGeom>
            <a:ln>
              <a:noFill/>
            </a:ln>
          </p:spPr>
        </p:pic>
        <p:pic>
          <p:nvPicPr>
            <p:cNvPr id="27" name="Picture 61"/>
            <p:cNvPicPr/>
            <p:nvPr/>
          </p:nvPicPr>
          <p:blipFill>
            <a:blip r:embed="rId37"/>
            <a:stretch/>
          </p:blipFill>
          <p:spPr>
            <a:xfrm>
              <a:off x="5476320" y="4911840"/>
              <a:ext cx="163440" cy="107640"/>
            </a:xfrm>
            <a:prstGeom prst="rect">
              <a:avLst/>
            </a:prstGeom>
            <a:ln>
              <a:noFill/>
            </a:ln>
          </p:spPr>
        </p:pic>
        <p:pic>
          <p:nvPicPr>
            <p:cNvPr id="28" name="Picture 62"/>
            <p:cNvPicPr/>
            <p:nvPr/>
          </p:nvPicPr>
          <p:blipFill>
            <a:blip r:embed="rId38"/>
            <a:stretch/>
          </p:blipFill>
          <p:spPr>
            <a:xfrm>
              <a:off x="6031080" y="4911840"/>
              <a:ext cx="163440" cy="107640"/>
            </a:xfrm>
            <a:prstGeom prst="rect">
              <a:avLst/>
            </a:prstGeom>
            <a:ln>
              <a:noFill/>
            </a:ln>
          </p:spPr>
        </p:pic>
        <p:pic>
          <p:nvPicPr>
            <p:cNvPr id="29" name="Picture 63"/>
            <p:cNvPicPr/>
            <p:nvPr/>
          </p:nvPicPr>
          <p:blipFill>
            <a:blip r:embed="rId39"/>
            <a:stretch/>
          </p:blipFill>
          <p:spPr>
            <a:xfrm>
              <a:off x="6435720" y="4910400"/>
              <a:ext cx="163080" cy="107280"/>
            </a:xfrm>
            <a:prstGeom prst="rect">
              <a:avLst/>
            </a:prstGeom>
            <a:ln>
              <a:noFill/>
            </a:ln>
          </p:spPr>
        </p:pic>
      </p:grpSp>
      <p:pic>
        <p:nvPicPr>
          <p:cNvPr id="30" name="Picture 34"/>
          <p:cNvPicPr/>
          <p:nvPr/>
        </p:nvPicPr>
        <p:blipFill>
          <a:blip r:embed="rId40"/>
          <a:srcRect b="28618"/>
          <a:stretch/>
        </p:blipFill>
        <p:spPr>
          <a:xfrm>
            <a:off x="7788240" y="155520"/>
            <a:ext cx="1209240" cy="468000"/>
          </a:xfrm>
          <a:prstGeom prst="rect">
            <a:avLst/>
          </a:prstGeom>
          <a:ln>
            <a:noFill/>
          </a:ln>
        </p:spPr>
      </p:pic>
      <p:pic>
        <p:nvPicPr>
          <p:cNvPr id="31" name="Picture 34"/>
          <p:cNvPicPr/>
          <p:nvPr/>
        </p:nvPicPr>
        <p:blipFill>
          <a:blip r:embed="rId41"/>
          <a:stretch/>
        </p:blipFill>
        <p:spPr>
          <a:xfrm>
            <a:off x="0" y="0"/>
            <a:ext cx="9143640" cy="5143320"/>
          </a:xfrm>
          <a:prstGeom prst="rect">
            <a:avLst/>
          </a:prstGeom>
          <a:ln>
            <a:noFill/>
          </a:ln>
        </p:spPr>
      </p:pic>
      <p:sp>
        <p:nvSpPr>
          <p:cNvPr id="32" name="CustomShape 5"/>
          <p:cNvSpPr/>
          <p:nvPr/>
        </p:nvSpPr>
        <p:spPr>
          <a:xfrm>
            <a:off x="631800" y="4822920"/>
            <a:ext cx="5016240" cy="213840"/>
          </a:xfrm>
          <a:prstGeom prst="rect">
            <a:avLst/>
          </a:prstGeom>
          <a:noFill/>
          <a:ln>
            <a:noFill/>
          </a:ln>
        </p:spPr>
        <p:style>
          <a:lnRef idx="0">
            <a:scrgbClr r="0" g="0" b="0"/>
          </a:lnRef>
          <a:fillRef idx="0">
            <a:scrgbClr r="0" g="0" b="0"/>
          </a:fillRef>
          <a:effectRef idx="0">
            <a:scrgbClr r="0" g="0" b="0"/>
          </a:effectRef>
          <a:fontRef idx="minor"/>
        </p:style>
      </p:sp>
      <p:pic>
        <p:nvPicPr>
          <p:cNvPr id="33" name="Picture 37"/>
          <p:cNvPicPr/>
          <p:nvPr/>
        </p:nvPicPr>
        <p:blipFill>
          <a:blip r:embed="rId40"/>
          <a:srcRect b="28618"/>
          <a:stretch/>
        </p:blipFill>
        <p:spPr>
          <a:xfrm>
            <a:off x="7788240" y="155520"/>
            <a:ext cx="1209240" cy="468000"/>
          </a:xfrm>
          <a:prstGeom prst="rect">
            <a:avLst/>
          </a:prstGeom>
          <a:ln>
            <a:noFill/>
          </a:ln>
        </p:spPr>
      </p:pic>
      <p:sp>
        <p:nvSpPr>
          <p:cNvPr id="34" name="CustomShape 6"/>
          <p:cNvSpPr/>
          <p:nvPr/>
        </p:nvSpPr>
        <p:spPr>
          <a:xfrm>
            <a:off x="163440" y="4573800"/>
            <a:ext cx="5016240" cy="212040"/>
          </a:xfrm>
          <a:prstGeom prst="rect">
            <a:avLst/>
          </a:prstGeom>
          <a:noFill/>
          <a:ln>
            <a:noFill/>
          </a:ln>
        </p:spPr>
        <p:style>
          <a:lnRef idx="0">
            <a:scrgbClr r="0" g="0" b="0"/>
          </a:lnRef>
          <a:fillRef idx="0">
            <a:scrgbClr r="0" g="0" b="0"/>
          </a:fillRef>
          <a:effectRef idx="0">
            <a:scrgbClr r="0" g="0" b="0"/>
          </a:effectRef>
          <a:fontRef idx="minor"/>
        </p:style>
        <p:txBody>
          <a:bodyPr lIns="0" tIns="45000" rIns="90000" bIns="45000" anchor="b"/>
          <a:lstStyle/>
          <a:p>
            <a:pPr>
              <a:lnSpc>
                <a:spcPct val="100000"/>
              </a:lnSpc>
              <a:spcBef>
                <a:spcPts val="400"/>
              </a:spcBef>
            </a:pPr>
            <a:r>
              <a:rPr lang="de-DE" sz="800" b="0" strike="noStrike" spc="-1">
                <a:solidFill>
                  <a:srgbClr val="D9D9D9"/>
                </a:solidFill>
                <a:latin typeface="Verdana"/>
                <a:ea typeface="ＭＳ Ｐゴシック"/>
              </a:rPr>
              <a:t>ESA UNCLASSIFIED - For Official Use</a:t>
            </a:r>
            <a:endParaRPr lang="de-DE" sz="800" b="0" strike="noStrike" spc="-1">
              <a:latin typeface="Arial"/>
            </a:endParaRPr>
          </a:p>
        </p:txBody>
      </p:sp>
      <p:pic>
        <p:nvPicPr>
          <p:cNvPr id="35" name="Picture 65"/>
          <p:cNvPicPr/>
          <p:nvPr/>
        </p:nvPicPr>
        <p:blipFill>
          <a:blip r:embed="rId42"/>
          <a:srcRect t="83120" b="-5330"/>
          <a:stretch/>
        </p:blipFill>
        <p:spPr>
          <a:xfrm>
            <a:off x="7790040" y="4898880"/>
            <a:ext cx="1195200" cy="144000"/>
          </a:xfrm>
          <a:prstGeom prst="rect">
            <a:avLst/>
          </a:prstGeom>
          <a:ln>
            <a:noFill/>
          </a:ln>
        </p:spPr>
      </p:pic>
      <p:sp>
        <p:nvSpPr>
          <p:cNvPr id="36" name="Line 7"/>
          <p:cNvSpPr/>
          <p:nvPr/>
        </p:nvSpPr>
        <p:spPr>
          <a:xfrm>
            <a:off x="166680" y="4789440"/>
            <a:ext cx="8823240" cy="360"/>
          </a:xfrm>
          <a:prstGeom prst="line">
            <a:avLst/>
          </a:prstGeom>
          <a:ln w="6480">
            <a:solidFill>
              <a:srgbClr val="FFFFFF"/>
            </a:solidFill>
            <a:round/>
          </a:ln>
        </p:spPr>
        <p:style>
          <a:lnRef idx="0">
            <a:scrgbClr r="0" g="0" b="0"/>
          </a:lnRef>
          <a:fillRef idx="0">
            <a:scrgbClr r="0" g="0" b="0"/>
          </a:fillRef>
          <a:effectRef idx="0">
            <a:scrgbClr r="0" g="0" b="0"/>
          </a:effectRef>
          <a:fontRef idx="minor"/>
        </p:style>
      </p:sp>
      <p:grpSp>
        <p:nvGrpSpPr>
          <p:cNvPr id="37" name="Group 8"/>
          <p:cNvGrpSpPr/>
          <p:nvPr/>
        </p:nvGrpSpPr>
        <p:grpSpPr>
          <a:xfrm>
            <a:off x="173160" y="4908600"/>
            <a:ext cx="6825600" cy="110880"/>
            <a:chOff x="173160" y="4908600"/>
            <a:chExt cx="6825600" cy="110880"/>
          </a:xfrm>
        </p:grpSpPr>
        <p:pic>
          <p:nvPicPr>
            <p:cNvPr id="38" name="Picture 68"/>
            <p:cNvPicPr/>
            <p:nvPr/>
          </p:nvPicPr>
          <p:blipFill>
            <a:blip r:embed="rId16"/>
            <a:stretch/>
          </p:blipFill>
          <p:spPr>
            <a:xfrm>
              <a:off x="173160" y="4911840"/>
              <a:ext cx="163440" cy="107640"/>
            </a:xfrm>
            <a:prstGeom prst="rect">
              <a:avLst/>
            </a:prstGeom>
            <a:ln>
              <a:noFill/>
            </a:ln>
          </p:spPr>
        </p:pic>
        <p:pic>
          <p:nvPicPr>
            <p:cNvPr id="39" name="Picture 69"/>
            <p:cNvPicPr/>
            <p:nvPr/>
          </p:nvPicPr>
          <p:blipFill>
            <a:blip r:embed="rId17"/>
            <a:stretch/>
          </p:blipFill>
          <p:spPr>
            <a:xfrm>
              <a:off x="451440" y="4911840"/>
              <a:ext cx="163440" cy="107640"/>
            </a:xfrm>
            <a:prstGeom prst="rect">
              <a:avLst/>
            </a:prstGeom>
            <a:ln>
              <a:noFill/>
            </a:ln>
          </p:spPr>
        </p:pic>
        <p:pic>
          <p:nvPicPr>
            <p:cNvPr id="40" name="Picture 70"/>
            <p:cNvPicPr/>
            <p:nvPr/>
          </p:nvPicPr>
          <p:blipFill>
            <a:blip r:embed="rId18"/>
            <a:stretch/>
          </p:blipFill>
          <p:spPr>
            <a:xfrm>
              <a:off x="6835320" y="4908600"/>
              <a:ext cx="163440" cy="107640"/>
            </a:xfrm>
            <a:prstGeom prst="rect">
              <a:avLst/>
            </a:prstGeom>
            <a:ln>
              <a:noFill/>
            </a:ln>
          </p:spPr>
        </p:pic>
        <p:pic>
          <p:nvPicPr>
            <p:cNvPr id="41" name="Picture 71"/>
            <p:cNvPicPr/>
            <p:nvPr/>
          </p:nvPicPr>
          <p:blipFill>
            <a:blip r:embed="rId19"/>
            <a:stretch/>
          </p:blipFill>
          <p:spPr>
            <a:xfrm>
              <a:off x="5756040" y="4911840"/>
              <a:ext cx="163440" cy="107640"/>
            </a:xfrm>
            <a:prstGeom prst="rect">
              <a:avLst/>
            </a:prstGeom>
            <a:ln>
              <a:noFill/>
            </a:ln>
          </p:spPr>
        </p:pic>
        <p:pic>
          <p:nvPicPr>
            <p:cNvPr id="42" name="Picture 72"/>
            <p:cNvPicPr/>
            <p:nvPr/>
          </p:nvPicPr>
          <p:blipFill>
            <a:blip r:embed="rId20"/>
            <a:stretch/>
          </p:blipFill>
          <p:spPr>
            <a:xfrm>
              <a:off x="732240" y="4911840"/>
              <a:ext cx="163440" cy="107640"/>
            </a:xfrm>
            <a:prstGeom prst="rect">
              <a:avLst/>
            </a:prstGeom>
            <a:ln>
              <a:noFill/>
            </a:ln>
          </p:spPr>
        </p:pic>
        <p:pic>
          <p:nvPicPr>
            <p:cNvPr id="43" name="Picture 73"/>
            <p:cNvPicPr/>
            <p:nvPr/>
          </p:nvPicPr>
          <p:blipFill>
            <a:blip r:embed="rId21"/>
            <a:stretch/>
          </p:blipFill>
          <p:spPr>
            <a:xfrm>
              <a:off x="2131200" y="4911840"/>
              <a:ext cx="163440" cy="107640"/>
            </a:xfrm>
            <a:prstGeom prst="rect">
              <a:avLst/>
            </a:prstGeom>
            <a:ln>
              <a:noFill/>
            </a:ln>
          </p:spPr>
        </p:pic>
        <p:pic>
          <p:nvPicPr>
            <p:cNvPr id="44" name="Picture 74"/>
            <p:cNvPicPr/>
            <p:nvPr/>
          </p:nvPicPr>
          <p:blipFill>
            <a:blip r:embed="rId22"/>
            <a:stretch/>
          </p:blipFill>
          <p:spPr>
            <a:xfrm>
              <a:off x="1010520" y="4911840"/>
              <a:ext cx="163440" cy="107640"/>
            </a:xfrm>
            <a:prstGeom prst="rect">
              <a:avLst/>
            </a:prstGeom>
            <a:ln>
              <a:noFill/>
            </a:ln>
          </p:spPr>
        </p:pic>
        <p:pic>
          <p:nvPicPr>
            <p:cNvPr id="45" name="Picture 75"/>
            <p:cNvPicPr/>
            <p:nvPr/>
          </p:nvPicPr>
          <p:blipFill>
            <a:blip r:embed="rId23"/>
            <a:stretch/>
          </p:blipFill>
          <p:spPr>
            <a:xfrm>
              <a:off x="1289160" y="4911840"/>
              <a:ext cx="163440" cy="107640"/>
            </a:xfrm>
            <a:prstGeom prst="rect">
              <a:avLst/>
            </a:prstGeom>
            <a:ln>
              <a:noFill/>
            </a:ln>
          </p:spPr>
        </p:pic>
        <p:pic>
          <p:nvPicPr>
            <p:cNvPr id="46" name="Picture 76"/>
            <p:cNvPicPr/>
            <p:nvPr/>
          </p:nvPicPr>
          <p:blipFill>
            <a:blip r:embed="rId24"/>
            <a:stretch/>
          </p:blipFill>
          <p:spPr>
            <a:xfrm>
              <a:off x="5197680" y="4911840"/>
              <a:ext cx="163440" cy="107640"/>
            </a:xfrm>
            <a:prstGeom prst="rect">
              <a:avLst/>
            </a:prstGeom>
            <a:ln>
              <a:noFill/>
            </a:ln>
          </p:spPr>
        </p:pic>
        <p:pic>
          <p:nvPicPr>
            <p:cNvPr id="47" name="Picture 77"/>
            <p:cNvPicPr/>
            <p:nvPr/>
          </p:nvPicPr>
          <p:blipFill>
            <a:blip r:embed="rId25"/>
            <a:stretch/>
          </p:blipFill>
          <p:spPr>
            <a:xfrm>
              <a:off x="1572480" y="4911840"/>
              <a:ext cx="163440" cy="107640"/>
            </a:xfrm>
            <a:prstGeom prst="rect">
              <a:avLst/>
            </a:prstGeom>
            <a:ln>
              <a:noFill/>
            </a:ln>
          </p:spPr>
        </p:pic>
        <p:pic>
          <p:nvPicPr>
            <p:cNvPr id="48" name="Picture 78"/>
            <p:cNvPicPr/>
            <p:nvPr/>
          </p:nvPicPr>
          <p:blipFill>
            <a:blip r:embed="rId26"/>
            <a:stretch/>
          </p:blipFill>
          <p:spPr>
            <a:xfrm>
              <a:off x="1850040" y="4911840"/>
              <a:ext cx="163440" cy="107640"/>
            </a:xfrm>
            <a:prstGeom prst="rect">
              <a:avLst/>
            </a:prstGeom>
            <a:ln>
              <a:noFill/>
            </a:ln>
          </p:spPr>
        </p:pic>
        <p:pic>
          <p:nvPicPr>
            <p:cNvPr id="49" name="Picture 79"/>
            <p:cNvPicPr/>
            <p:nvPr/>
          </p:nvPicPr>
          <p:blipFill>
            <a:blip r:embed="rId27"/>
            <a:stretch/>
          </p:blipFill>
          <p:spPr>
            <a:xfrm>
              <a:off x="2408400" y="4911840"/>
              <a:ext cx="163440" cy="107640"/>
            </a:xfrm>
            <a:prstGeom prst="rect">
              <a:avLst/>
            </a:prstGeom>
            <a:ln>
              <a:noFill/>
            </a:ln>
          </p:spPr>
        </p:pic>
        <p:pic>
          <p:nvPicPr>
            <p:cNvPr id="50" name="Picture 80"/>
            <p:cNvPicPr/>
            <p:nvPr/>
          </p:nvPicPr>
          <p:blipFill>
            <a:blip r:embed="rId28"/>
            <a:stretch/>
          </p:blipFill>
          <p:spPr>
            <a:xfrm>
              <a:off x="2685960" y="4911840"/>
              <a:ext cx="163440" cy="107640"/>
            </a:xfrm>
            <a:prstGeom prst="rect">
              <a:avLst/>
            </a:prstGeom>
            <a:ln>
              <a:noFill/>
            </a:ln>
          </p:spPr>
        </p:pic>
        <p:pic>
          <p:nvPicPr>
            <p:cNvPr id="51" name="Picture 81"/>
            <p:cNvPicPr/>
            <p:nvPr/>
          </p:nvPicPr>
          <p:blipFill>
            <a:blip r:embed="rId29"/>
            <a:stretch/>
          </p:blipFill>
          <p:spPr>
            <a:xfrm>
              <a:off x="2963160" y="4911840"/>
              <a:ext cx="163440" cy="107640"/>
            </a:xfrm>
            <a:prstGeom prst="rect">
              <a:avLst/>
            </a:prstGeom>
            <a:ln>
              <a:noFill/>
            </a:ln>
          </p:spPr>
        </p:pic>
        <p:pic>
          <p:nvPicPr>
            <p:cNvPr id="52" name="Picture 82"/>
            <p:cNvPicPr/>
            <p:nvPr/>
          </p:nvPicPr>
          <p:blipFill>
            <a:blip r:embed="rId30"/>
            <a:stretch/>
          </p:blipFill>
          <p:spPr>
            <a:xfrm>
              <a:off x="3240360" y="4911840"/>
              <a:ext cx="163440" cy="107640"/>
            </a:xfrm>
            <a:prstGeom prst="rect">
              <a:avLst/>
            </a:prstGeom>
            <a:ln>
              <a:noFill/>
            </a:ln>
          </p:spPr>
        </p:pic>
        <p:pic>
          <p:nvPicPr>
            <p:cNvPr id="53" name="Picture 83"/>
            <p:cNvPicPr/>
            <p:nvPr/>
          </p:nvPicPr>
          <p:blipFill>
            <a:blip r:embed="rId31"/>
            <a:stretch/>
          </p:blipFill>
          <p:spPr>
            <a:xfrm>
              <a:off x="3519000" y="4911840"/>
              <a:ext cx="163440" cy="107640"/>
            </a:xfrm>
            <a:prstGeom prst="rect">
              <a:avLst/>
            </a:prstGeom>
            <a:ln>
              <a:noFill/>
            </a:ln>
          </p:spPr>
        </p:pic>
        <p:pic>
          <p:nvPicPr>
            <p:cNvPr id="54" name="Picture 84"/>
            <p:cNvPicPr/>
            <p:nvPr/>
          </p:nvPicPr>
          <p:blipFill>
            <a:blip r:embed="rId32"/>
            <a:stretch/>
          </p:blipFill>
          <p:spPr>
            <a:xfrm>
              <a:off x="3800160" y="4911840"/>
              <a:ext cx="163440" cy="107640"/>
            </a:xfrm>
            <a:prstGeom prst="rect">
              <a:avLst/>
            </a:prstGeom>
            <a:ln>
              <a:noFill/>
            </a:ln>
          </p:spPr>
        </p:pic>
        <p:pic>
          <p:nvPicPr>
            <p:cNvPr id="55" name="Picture 85"/>
            <p:cNvPicPr/>
            <p:nvPr/>
          </p:nvPicPr>
          <p:blipFill>
            <a:blip r:embed="rId33"/>
            <a:stretch/>
          </p:blipFill>
          <p:spPr>
            <a:xfrm>
              <a:off x="4083840" y="4911840"/>
              <a:ext cx="163440" cy="107640"/>
            </a:xfrm>
            <a:prstGeom prst="rect">
              <a:avLst/>
            </a:prstGeom>
            <a:ln>
              <a:noFill/>
            </a:ln>
          </p:spPr>
        </p:pic>
        <p:pic>
          <p:nvPicPr>
            <p:cNvPr id="56" name="Picture 86"/>
            <p:cNvPicPr/>
            <p:nvPr/>
          </p:nvPicPr>
          <p:blipFill>
            <a:blip r:embed="rId34"/>
            <a:stretch/>
          </p:blipFill>
          <p:spPr>
            <a:xfrm>
              <a:off x="4359960" y="4911840"/>
              <a:ext cx="163440" cy="107640"/>
            </a:xfrm>
            <a:prstGeom prst="rect">
              <a:avLst/>
            </a:prstGeom>
            <a:ln>
              <a:noFill/>
            </a:ln>
          </p:spPr>
        </p:pic>
        <p:pic>
          <p:nvPicPr>
            <p:cNvPr id="57" name="Picture 87"/>
            <p:cNvPicPr/>
            <p:nvPr/>
          </p:nvPicPr>
          <p:blipFill>
            <a:blip r:embed="rId35"/>
            <a:stretch/>
          </p:blipFill>
          <p:spPr>
            <a:xfrm>
              <a:off x="4639680" y="4911840"/>
              <a:ext cx="163440" cy="107640"/>
            </a:xfrm>
            <a:prstGeom prst="rect">
              <a:avLst/>
            </a:prstGeom>
            <a:ln>
              <a:noFill/>
            </a:ln>
          </p:spPr>
        </p:pic>
        <p:pic>
          <p:nvPicPr>
            <p:cNvPr id="58" name="Picture 88"/>
            <p:cNvPicPr/>
            <p:nvPr/>
          </p:nvPicPr>
          <p:blipFill>
            <a:blip r:embed="rId36"/>
            <a:stretch/>
          </p:blipFill>
          <p:spPr>
            <a:xfrm>
              <a:off x="4920840" y="4911840"/>
              <a:ext cx="163440" cy="107640"/>
            </a:xfrm>
            <a:prstGeom prst="rect">
              <a:avLst/>
            </a:prstGeom>
            <a:ln>
              <a:noFill/>
            </a:ln>
          </p:spPr>
        </p:pic>
        <p:pic>
          <p:nvPicPr>
            <p:cNvPr id="59" name="Picture 89"/>
            <p:cNvPicPr/>
            <p:nvPr/>
          </p:nvPicPr>
          <p:blipFill>
            <a:blip r:embed="rId37"/>
            <a:stretch/>
          </p:blipFill>
          <p:spPr>
            <a:xfrm>
              <a:off x="5476320" y="4911840"/>
              <a:ext cx="163440" cy="107640"/>
            </a:xfrm>
            <a:prstGeom prst="rect">
              <a:avLst/>
            </a:prstGeom>
            <a:ln>
              <a:noFill/>
            </a:ln>
          </p:spPr>
        </p:pic>
        <p:pic>
          <p:nvPicPr>
            <p:cNvPr id="60" name="Picture 90"/>
            <p:cNvPicPr/>
            <p:nvPr/>
          </p:nvPicPr>
          <p:blipFill>
            <a:blip r:embed="rId38"/>
            <a:stretch/>
          </p:blipFill>
          <p:spPr>
            <a:xfrm>
              <a:off x="6031080" y="4911840"/>
              <a:ext cx="163440" cy="107640"/>
            </a:xfrm>
            <a:prstGeom prst="rect">
              <a:avLst/>
            </a:prstGeom>
            <a:ln>
              <a:noFill/>
            </a:ln>
          </p:spPr>
        </p:pic>
        <p:pic>
          <p:nvPicPr>
            <p:cNvPr id="61" name="Picture 91"/>
            <p:cNvPicPr/>
            <p:nvPr/>
          </p:nvPicPr>
          <p:blipFill>
            <a:blip r:embed="rId39"/>
            <a:stretch/>
          </p:blipFill>
          <p:spPr>
            <a:xfrm>
              <a:off x="6435720" y="4910400"/>
              <a:ext cx="163080" cy="107280"/>
            </a:xfrm>
            <a:prstGeom prst="rect">
              <a:avLst/>
            </a:prstGeom>
            <a:ln>
              <a:noFill/>
            </a:ln>
          </p:spPr>
        </p:pic>
      </p:grpSp>
      <p:sp>
        <p:nvSpPr>
          <p:cNvPr id="62" name="PlaceHolder 9"/>
          <p:cNvSpPr>
            <a:spLocks noGrp="1"/>
          </p:cNvSpPr>
          <p:nvPr>
            <p:ph type="title"/>
          </p:nvPr>
        </p:nvSpPr>
        <p:spPr>
          <a:xfrm>
            <a:off x="587520" y="1856160"/>
            <a:ext cx="7946640" cy="584280"/>
          </a:xfrm>
          <a:prstGeom prst="rect">
            <a:avLst/>
          </a:prstGeom>
        </p:spPr>
        <p:txBody>
          <a:bodyPr anchor="ctr"/>
          <a:lstStyle/>
          <a:p>
            <a:pPr>
              <a:lnSpc>
                <a:spcPct val="100000"/>
              </a:lnSpc>
            </a:pPr>
            <a:r>
              <a:rPr lang="en-GB" sz="3200" b="0" strike="noStrike" spc="-1">
                <a:solidFill>
                  <a:srgbClr val="FFFFFF"/>
                </a:solidFill>
                <a:latin typeface="Verdana"/>
                <a:ea typeface="MS PGothic"/>
              </a:rPr>
              <a:t>Click to edit Master title style</a:t>
            </a:r>
            <a:endParaRPr lang="en-GB" sz="3200" b="0" strike="noStrike" spc="-1">
              <a:solidFill>
                <a:srgbClr val="000000"/>
              </a:solidFill>
              <a:latin typeface="Verdana"/>
            </a:endParaRPr>
          </a:p>
        </p:txBody>
      </p:sp>
      <p:sp>
        <p:nvSpPr>
          <p:cNvPr id="63" name="PlaceHolder 10"/>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1600" b="0" strike="noStrike" spc="-1">
                <a:solidFill>
                  <a:srgbClr val="4D4F53"/>
                </a:solidFill>
                <a:latin typeface="Verdana"/>
              </a:rPr>
              <a:t>Format des Gliederungstextes durch Klicken bearbeiten</a:t>
            </a:r>
          </a:p>
          <a:p>
            <a:pPr marL="864000" lvl="1" indent="-324000">
              <a:spcBef>
                <a:spcPts val="1134"/>
              </a:spcBef>
              <a:buClr>
                <a:srgbClr val="000000"/>
              </a:buClr>
              <a:buSzPct val="75000"/>
              <a:buFont typeface="Symbol" charset="2"/>
              <a:buChar char=""/>
            </a:pPr>
            <a:r>
              <a:rPr lang="en-GB" sz="1600" b="0" strike="noStrike" spc="-1">
                <a:solidFill>
                  <a:srgbClr val="4D4F53"/>
                </a:solidFill>
                <a:latin typeface="Verdana"/>
              </a:rPr>
              <a:t>Zweite Gliederungsebene</a:t>
            </a:r>
          </a:p>
          <a:p>
            <a:pPr marL="1296000" lvl="2" indent="-288000">
              <a:spcBef>
                <a:spcPts val="850"/>
              </a:spcBef>
              <a:buClr>
                <a:srgbClr val="000000"/>
              </a:buClr>
              <a:buSzPct val="45000"/>
              <a:buFont typeface="Wingdings" charset="2"/>
              <a:buChar char=""/>
            </a:pPr>
            <a:r>
              <a:rPr lang="en-GB" sz="1600" b="0" strike="noStrike" spc="-1">
                <a:solidFill>
                  <a:srgbClr val="4D4F53"/>
                </a:solidFill>
                <a:latin typeface="Verdana"/>
              </a:rPr>
              <a:t>Dritte Gliederungsebene</a:t>
            </a:r>
          </a:p>
          <a:p>
            <a:pPr marL="1728000" lvl="3" indent="-216000">
              <a:spcBef>
                <a:spcPts val="567"/>
              </a:spcBef>
              <a:buClr>
                <a:srgbClr val="000000"/>
              </a:buClr>
              <a:buSzPct val="75000"/>
              <a:buFont typeface="Symbol" charset="2"/>
              <a:buChar char=""/>
            </a:pPr>
            <a:r>
              <a:rPr lang="en-GB" sz="1600" b="0" strike="noStrike" spc="-1">
                <a:solidFill>
                  <a:srgbClr val="4D4F53"/>
                </a:solidFill>
                <a:latin typeface="Verdana"/>
              </a:rPr>
              <a:t>Vierte Gliederungsebene</a:t>
            </a:r>
          </a:p>
          <a:p>
            <a:pPr marL="2160000" lvl="4" indent="-216000">
              <a:spcBef>
                <a:spcPts val="283"/>
              </a:spcBef>
              <a:buClr>
                <a:srgbClr val="000000"/>
              </a:buClr>
              <a:buSzPct val="45000"/>
              <a:buFont typeface="Wingdings" charset="2"/>
              <a:buChar char=""/>
            </a:pPr>
            <a:r>
              <a:rPr lang="en-GB" sz="2000" b="0" strike="noStrike" spc="-1">
                <a:solidFill>
                  <a:srgbClr val="4D4F53"/>
                </a:solidFill>
                <a:latin typeface="Verdana"/>
              </a:rPr>
              <a:t>Fünfte Gliederungsebene</a:t>
            </a:r>
          </a:p>
          <a:p>
            <a:pPr marL="2592000" lvl="5" indent="-216000">
              <a:spcBef>
                <a:spcPts val="283"/>
              </a:spcBef>
              <a:buClr>
                <a:srgbClr val="000000"/>
              </a:buClr>
              <a:buSzPct val="45000"/>
              <a:buFont typeface="Wingdings" charset="2"/>
              <a:buChar char=""/>
            </a:pPr>
            <a:r>
              <a:rPr lang="en-GB" sz="2000" b="0" strike="noStrike" spc="-1">
                <a:solidFill>
                  <a:srgbClr val="4D4F53"/>
                </a:solidFill>
                <a:latin typeface="Verdana"/>
              </a:rPr>
              <a:t>Sechste Gliederungsebene</a:t>
            </a:r>
          </a:p>
          <a:p>
            <a:pPr marL="3024000" lvl="6" indent="-216000">
              <a:spcBef>
                <a:spcPts val="283"/>
              </a:spcBef>
              <a:buClr>
                <a:srgbClr val="000000"/>
              </a:buClr>
              <a:buSzPct val="45000"/>
              <a:buFont typeface="Wingdings" charset="2"/>
              <a:buChar char=""/>
            </a:pPr>
            <a:r>
              <a:rPr lang="en-GB" sz="2000" b="0" strike="noStrike" spc="-1">
                <a:solidFill>
                  <a:srgbClr val="4D4F53"/>
                </a:solidFill>
                <a:latin typeface="Verdana"/>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0" name="Picture 2"/>
          <p:cNvPicPr/>
          <p:nvPr/>
        </p:nvPicPr>
        <p:blipFill>
          <a:blip r:embed="rId14"/>
          <a:stretch/>
        </p:blipFill>
        <p:spPr>
          <a:xfrm>
            <a:off x="0" y="0"/>
            <a:ext cx="9143640" cy="771120"/>
          </a:xfrm>
          <a:prstGeom prst="rect">
            <a:avLst/>
          </a:prstGeom>
          <a:ln>
            <a:noFill/>
          </a:ln>
        </p:spPr>
      </p:pic>
      <p:sp>
        <p:nvSpPr>
          <p:cNvPr id="101" name="CustomShape 1"/>
          <p:cNvSpPr/>
          <p:nvPr/>
        </p:nvSpPr>
        <p:spPr>
          <a:xfrm>
            <a:off x="577800" y="334800"/>
            <a:ext cx="5016240" cy="213840"/>
          </a:xfrm>
          <a:prstGeom prst="rect">
            <a:avLst/>
          </a:prstGeom>
          <a:noFill/>
          <a:ln>
            <a:noFill/>
          </a:ln>
        </p:spPr>
        <p:style>
          <a:lnRef idx="0">
            <a:scrgbClr r="0" g="0" b="0"/>
          </a:lnRef>
          <a:fillRef idx="0">
            <a:scrgbClr r="0" g="0" b="0"/>
          </a:fillRef>
          <a:effectRef idx="0">
            <a:scrgbClr r="0" g="0" b="0"/>
          </a:effectRef>
          <a:fontRef idx="minor"/>
        </p:style>
      </p:sp>
      <p:pic>
        <p:nvPicPr>
          <p:cNvPr id="102" name="Picture 11"/>
          <p:cNvPicPr/>
          <p:nvPr/>
        </p:nvPicPr>
        <p:blipFill>
          <a:blip r:embed="rId15"/>
          <a:stretch/>
        </p:blipFill>
        <p:spPr>
          <a:xfrm>
            <a:off x="0" y="4776840"/>
            <a:ext cx="9143640" cy="366480"/>
          </a:xfrm>
          <a:prstGeom prst="rect">
            <a:avLst/>
          </a:prstGeom>
          <a:ln>
            <a:noFill/>
          </a:ln>
        </p:spPr>
      </p:pic>
      <p:sp>
        <p:nvSpPr>
          <p:cNvPr id="103" name="CustomShape 2"/>
          <p:cNvSpPr/>
          <p:nvPr/>
        </p:nvSpPr>
        <p:spPr>
          <a:xfrm>
            <a:off x="165240" y="4575240"/>
            <a:ext cx="5016240" cy="212040"/>
          </a:xfrm>
          <a:prstGeom prst="rect">
            <a:avLst/>
          </a:prstGeom>
          <a:noFill/>
          <a:ln>
            <a:noFill/>
          </a:ln>
        </p:spPr>
        <p:style>
          <a:lnRef idx="0">
            <a:scrgbClr r="0" g="0" b="0"/>
          </a:lnRef>
          <a:fillRef idx="0">
            <a:scrgbClr r="0" g="0" b="0"/>
          </a:fillRef>
          <a:effectRef idx="0">
            <a:scrgbClr r="0" g="0" b="0"/>
          </a:effectRef>
          <a:fontRef idx="minor"/>
        </p:style>
        <p:txBody>
          <a:bodyPr lIns="0" tIns="45000" rIns="90000" bIns="45000"/>
          <a:lstStyle/>
          <a:p>
            <a:pPr>
              <a:lnSpc>
                <a:spcPct val="100000"/>
              </a:lnSpc>
              <a:spcBef>
                <a:spcPts val="400"/>
              </a:spcBef>
            </a:pPr>
            <a:r>
              <a:rPr lang="de-DE" sz="800" b="0" strike="noStrike" spc="-1">
                <a:solidFill>
                  <a:srgbClr val="404040"/>
                </a:solidFill>
                <a:latin typeface="Verdana"/>
                <a:ea typeface="ＭＳ Ｐゴシック"/>
              </a:rPr>
              <a:t>Climate Modelling User Group</a:t>
            </a:r>
            <a:endParaRPr lang="de-DE" sz="800" b="0" strike="noStrike" spc="-1">
              <a:latin typeface="Arial"/>
            </a:endParaRPr>
          </a:p>
        </p:txBody>
      </p:sp>
      <p:sp>
        <p:nvSpPr>
          <p:cNvPr id="104" name="CustomShape 3"/>
          <p:cNvSpPr/>
          <p:nvPr/>
        </p:nvSpPr>
        <p:spPr>
          <a:xfrm>
            <a:off x="4473720" y="4579920"/>
            <a:ext cx="4520880" cy="147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0" bIns="45000"/>
          <a:lstStyle/>
          <a:p>
            <a:pPr algn="r">
              <a:lnSpc>
                <a:spcPct val="100000"/>
              </a:lnSpc>
              <a:spcBef>
                <a:spcPts val="400"/>
              </a:spcBef>
            </a:pPr>
            <a:r>
              <a:rPr lang="de-DE" sz="800" b="0" strike="noStrike" spc="-1">
                <a:solidFill>
                  <a:srgbClr val="4D4F53"/>
                </a:solidFill>
                <a:latin typeface="Verdana"/>
                <a:ea typeface="MS PGothic"/>
              </a:rPr>
              <a:t>CMUG | 25-07-2018 | Slide  </a:t>
            </a:r>
            <a:fld id="{BAAFE423-73CC-4A91-B597-D09D2833AD19}" type="slidenum">
              <a:rPr lang="de-DE" sz="800" b="0" strike="noStrike" spc="-1">
                <a:solidFill>
                  <a:srgbClr val="4D4F53"/>
                </a:solidFill>
                <a:latin typeface="Verdana"/>
                <a:ea typeface="MS PGothic"/>
              </a:rPr>
              <a:t>‹Nr.›</a:t>
            </a:fld>
            <a:endParaRPr lang="de-DE" sz="800" b="0" strike="noStrike" spc="-1">
              <a:latin typeface="Arial"/>
            </a:endParaRPr>
          </a:p>
        </p:txBody>
      </p:sp>
      <p:grpSp>
        <p:nvGrpSpPr>
          <p:cNvPr id="105" name="Group 4"/>
          <p:cNvGrpSpPr/>
          <p:nvPr/>
        </p:nvGrpSpPr>
        <p:grpSpPr>
          <a:xfrm>
            <a:off x="173160" y="4908600"/>
            <a:ext cx="6825600" cy="110880"/>
            <a:chOff x="173160" y="4908600"/>
            <a:chExt cx="6825600" cy="110880"/>
          </a:xfrm>
        </p:grpSpPr>
        <p:pic>
          <p:nvPicPr>
            <p:cNvPr id="106" name="Picture 40"/>
            <p:cNvPicPr/>
            <p:nvPr/>
          </p:nvPicPr>
          <p:blipFill>
            <a:blip r:embed="rId16"/>
            <a:stretch/>
          </p:blipFill>
          <p:spPr>
            <a:xfrm>
              <a:off x="173160" y="4911840"/>
              <a:ext cx="163440" cy="107640"/>
            </a:xfrm>
            <a:prstGeom prst="rect">
              <a:avLst/>
            </a:prstGeom>
            <a:ln>
              <a:noFill/>
            </a:ln>
          </p:spPr>
        </p:pic>
        <p:pic>
          <p:nvPicPr>
            <p:cNvPr id="107" name="Picture 41"/>
            <p:cNvPicPr/>
            <p:nvPr/>
          </p:nvPicPr>
          <p:blipFill>
            <a:blip r:embed="rId17"/>
            <a:stretch/>
          </p:blipFill>
          <p:spPr>
            <a:xfrm>
              <a:off x="451440" y="4911840"/>
              <a:ext cx="163440" cy="107640"/>
            </a:xfrm>
            <a:prstGeom prst="rect">
              <a:avLst/>
            </a:prstGeom>
            <a:ln>
              <a:noFill/>
            </a:ln>
          </p:spPr>
        </p:pic>
        <p:pic>
          <p:nvPicPr>
            <p:cNvPr id="108" name="Picture 42"/>
            <p:cNvPicPr/>
            <p:nvPr/>
          </p:nvPicPr>
          <p:blipFill>
            <a:blip r:embed="rId18"/>
            <a:stretch/>
          </p:blipFill>
          <p:spPr>
            <a:xfrm>
              <a:off x="6835320" y="4908600"/>
              <a:ext cx="163440" cy="107640"/>
            </a:xfrm>
            <a:prstGeom prst="rect">
              <a:avLst/>
            </a:prstGeom>
            <a:ln>
              <a:noFill/>
            </a:ln>
          </p:spPr>
        </p:pic>
        <p:pic>
          <p:nvPicPr>
            <p:cNvPr id="109" name="Picture 43"/>
            <p:cNvPicPr/>
            <p:nvPr/>
          </p:nvPicPr>
          <p:blipFill>
            <a:blip r:embed="rId19"/>
            <a:stretch/>
          </p:blipFill>
          <p:spPr>
            <a:xfrm>
              <a:off x="5756040" y="4911840"/>
              <a:ext cx="163440" cy="107640"/>
            </a:xfrm>
            <a:prstGeom prst="rect">
              <a:avLst/>
            </a:prstGeom>
            <a:ln>
              <a:noFill/>
            </a:ln>
          </p:spPr>
        </p:pic>
        <p:pic>
          <p:nvPicPr>
            <p:cNvPr id="110" name="Picture 44"/>
            <p:cNvPicPr/>
            <p:nvPr/>
          </p:nvPicPr>
          <p:blipFill>
            <a:blip r:embed="rId20"/>
            <a:stretch/>
          </p:blipFill>
          <p:spPr>
            <a:xfrm>
              <a:off x="732240" y="4911840"/>
              <a:ext cx="163440" cy="107640"/>
            </a:xfrm>
            <a:prstGeom prst="rect">
              <a:avLst/>
            </a:prstGeom>
            <a:ln>
              <a:noFill/>
            </a:ln>
          </p:spPr>
        </p:pic>
        <p:pic>
          <p:nvPicPr>
            <p:cNvPr id="111" name="Picture 45"/>
            <p:cNvPicPr/>
            <p:nvPr/>
          </p:nvPicPr>
          <p:blipFill>
            <a:blip r:embed="rId21"/>
            <a:stretch/>
          </p:blipFill>
          <p:spPr>
            <a:xfrm>
              <a:off x="2131200" y="4911840"/>
              <a:ext cx="163440" cy="107640"/>
            </a:xfrm>
            <a:prstGeom prst="rect">
              <a:avLst/>
            </a:prstGeom>
            <a:ln>
              <a:noFill/>
            </a:ln>
          </p:spPr>
        </p:pic>
        <p:pic>
          <p:nvPicPr>
            <p:cNvPr id="112" name="Picture 46"/>
            <p:cNvPicPr/>
            <p:nvPr/>
          </p:nvPicPr>
          <p:blipFill>
            <a:blip r:embed="rId22"/>
            <a:stretch/>
          </p:blipFill>
          <p:spPr>
            <a:xfrm>
              <a:off x="1010520" y="4911840"/>
              <a:ext cx="163440" cy="107640"/>
            </a:xfrm>
            <a:prstGeom prst="rect">
              <a:avLst/>
            </a:prstGeom>
            <a:ln>
              <a:noFill/>
            </a:ln>
          </p:spPr>
        </p:pic>
        <p:pic>
          <p:nvPicPr>
            <p:cNvPr id="113" name="Picture 47"/>
            <p:cNvPicPr/>
            <p:nvPr/>
          </p:nvPicPr>
          <p:blipFill>
            <a:blip r:embed="rId23"/>
            <a:stretch/>
          </p:blipFill>
          <p:spPr>
            <a:xfrm>
              <a:off x="1289160" y="4911840"/>
              <a:ext cx="163440" cy="107640"/>
            </a:xfrm>
            <a:prstGeom prst="rect">
              <a:avLst/>
            </a:prstGeom>
            <a:ln>
              <a:noFill/>
            </a:ln>
          </p:spPr>
        </p:pic>
        <p:pic>
          <p:nvPicPr>
            <p:cNvPr id="114" name="Picture 48"/>
            <p:cNvPicPr/>
            <p:nvPr/>
          </p:nvPicPr>
          <p:blipFill>
            <a:blip r:embed="rId24"/>
            <a:stretch/>
          </p:blipFill>
          <p:spPr>
            <a:xfrm>
              <a:off x="5197680" y="4911840"/>
              <a:ext cx="163440" cy="107640"/>
            </a:xfrm>
            <a:prstGeom prst="rect">
              <a:avLst/>
            </a:prstGeom>
            <a:ln>
              <a:noFill/>
            </a:ln>
          </p:spPr>
        </p:pic>
        <p:pic>
          <p:nvPicPr>
            <p:cNvPr id="115" name="Picture 49"/>
            <p:cNvPicPr/>
            <p:nvPr/>
          </p:nvPicPr>
          <p:blipFill>
            <a:blip r:embed="rId25"/>
            <a:stretch/>
          </p:blipFill>
          <p:spPr>
            <a:xfrm>
              <a:off x="1572480" y="4911840"/>
              <a:ext cx="163440" cy="107640"/>
            </a:xfrm>
            <a:prstGeom prst="rect">
              <a:avLst/>
            </a:prstGeom>
            <a:ln>
              <a:noFill/>
            </a:ln>
          </p:spPr>
        </p:pic>
        <p:pic>
          <p:nvPicPr>
            <p:cNvPr id="116" name="Picture 50"/>
            <p:cNvPicPr/>
            <p:nvPr/>
          </p:nvPicPr>
          <p:blipFill>
            <a:blip r:embed="rId26"/>
            <a:stretch/>
          </p:blipFill>
          <p:spPr>
            <a:xfrm>
              <a:off x="1850040" y="4911840"/>
              <a:ext cx="163440" cy="107640"/>
            </a:xfrm>
            <a:prstGeom prst="rect">
              <a:avLst/>
            </a:prstGeom>
            <a:ln>
              <a:noFill/>
            </a:ln>
          </p:spPr>
        </p:pic>
        <p:pic>
          <p:nvPicPr>
            <p:cNvPr id="117" name="Picture 51"/>
            <p:cNvPicPr/>
            <p:nvPr/>
          </p:nvPicPr>
          <p:blipFill>
            <a:blip r:embed="rId27"/>
            <a:stretch/>
          </p:blipFill>
          <p:spPr>
            <a:xfrm>
              <a:off x="2408400" y="4911840"/>
              <a:ext cx="163440" cy="107640"/>
            </a:xfrm>
            <a:prstGeom prst="rect">
              <a:avLst/>
            </a:prstGeom>
            <a:ln>
              <a:noFill/>
            </a:ln>
          </p:spPr>
        </p:pic>
        <p:pic>
          <p:nvPicPr>
            <p:cNvPr id="118" name="Picture 52"/>
            <p:cNvPicPr/>
            <p:nvPr/>
          </p:nvPicPr>
          <p:blipFill>
            <a:blip r:embed="rId28"/>
            <a:stretch/>
          </p:blipFill>
          <p:spPr>
            <a:xfrm>
              <a:off x="2685960" y="4911840"/>
              <a:ext cx="163440" cy="107640"/>
            </a:xfrm>
            <a:prstGeom prst="rect">
              <a:avLst/>
            </a:prstGeom>
            <a:ln>
              <a:noFill/>
            </a:ln>
          </p:spPr>
        </p:pic>
        <p:pic>
          <p:nvPicPr>
            <p:cNvPr id="119" name="Picture 53"/>
            <p:cNvPicPr/>
            <p:nvPr/>
          </p:nvPicPr>
          <p:blipFill>
            <a:blip r:embed="rId29"/>
            <a:stretch/>
          </p:blipFill>
          <p:spPr>
            <a:xfrm>
              <a:off x="2963160" y="4911840"/>
              <a:ext cx="163440" cy="107640"/>
            </a:xfrm>
            <a:prstGeom prst="rect">
              <a:avLst/>
            </a:prstGeom>
            <a:ln>
              <a:noFill/>
            </a:ln>
          </p:spPr>
        </p:pic>
        <p:pic>
          <p:nvPicPr>
            <p:cNvPr id="120" name="Picture 54"/>
            <p:cNvPicPr/>
            <p:nvPr/>
          </p:nvPicPr>
          <p:blipFill>
            <a:blip r:embed="rId30"/>
            <a:stretch/>
          </p:blipFill>
          <p:spPr>
            <a:xfrm>
              <a:off x="3240360" y="4911840"/>
              <a:ext cx="163440" cy="107640"/>
            </a:xfrm>
            <a:prstGeom prst="rect">
              <a:avLst/>
            </a:prstGeom>
            <a:ln>
              <a:noFill/>
            </a:ln>
          </p:spPr>
        </p:pic>
        <p:pic>
          <p:nvPicPr>
            <p:cNvPr id="121" name="Picture 55"/>
            <p:cNvPicPr/>
            <p:nvPr/>
          </p:nvPicPr>
          <p:blipFill>
            <a:blip r:embed="rId31"/>
            <a:stretch/>
          </p:blipFill>
          <p:spPr>
            <a:xfrm>
              <a:off x="3519000" y="4911840"/>
              <a:ext cx="163440" cy="107640"/>
            </a:xfrm>
            <a:prstGeom prst="rect">
              <a:avLst/>
            </a:prstGeom>
            <a:ln>
              <a:noFill/>
            </a:ln>
          </p:spPr>
        </p:pic>
        <p:pic>
          <p:nvPicPr>
            <p:cNvPr id="122" name="Picture 56"/>
            <p:cNvPicPr/>
            <p:nvPr/>
          </p:nvPicPr>
          <p:blipFill>
            <a:blip r:embed="rId32"/>
            <a:stretch/>
          </p:blipFill>
          <p:spPr>
            <a:xfrm>
              <a:off x="3800160" y="4911840"/>
              <a:ext cx="163440" cy="107640"/>
            </a:xfrm>
            <a:prstGeom prst="rect">
              <a:avLst/>
            </a:prstGeom>
            <a:ln>
              <a:noFill/>
            </a:ln>
          </p:spPr>
        </p:pic>
        <p:pic>
          <p:nvPicPr>
            <p:cNvPr id="123" name="Picture 57"/>
            <p:cNvPicPr/>
            <p:nvPr/>
          </p:nvPicPr>
          <p:blipFill>
            <a:blip r:embed="rId33"/>
            <a:stretch/>
          </p:blipFill>
          <p:spPr>
            <a:xfrm>
              <a:off x="4083840" y="4911840"/>
              <a:ext cx="163440" cy="107640"/>
            </a:xfrm>
            <a:prstGeom prst="rect">
              <a:avLst/>
            </a:prstGeom>
            <a:ln>
              <a:noFill/>
            </a:ln>
          </p:spPr>
        </p:pic>
        <p:pic>
          <p:nvPicPr>
            <p:cNvPr id="124" name="Picture 58"/>
            <p:cNvPicPr/>
            <p:nvPr/>
          </p:nvPicPr>
          <p:blipFill>
            <a:blip r:embed="rId34"/>
            <a:stretch/>
          </p:blipFill>
          <p:spPr>
            <a:xfrm>
              <a:off x="4359960" y="4911840"/>
              <a:ext cx="163440" cy="107640"/>
            </a:xfrm>
            <a:prstGeom prst="rect">
              <a:avLst/>
            </a:prstGeom>
            <a:ln>
              <a:noFill/>
            </a:ln>
          </p:spPr>
        </p:pic>
        <p:pic>
          <p:nvPicPr>
            <p:cNvPr id="125" name="Picture 59"/>
            <p:cNvPicPr/>
            <p:nvPr/>
          </p:nvPicPr>
          <p:blipFill>
            <a:blip r:embed="rId35"/>
            <a:stretch/>
          </p:blipFill>
          <p:spPr>
            <a:xfrm>
              <a:off x="4639680" y="4911840"/>
              <a:ext cx="163440" cy="107640"/>
            </a:xfrm>
            <a:prstGeom prst="rect">
              <a:avLst/>
            </a:prstGeom>
            <a:ln>
              <a:noFill/>
            </a:ln>
          </p:spPr>
        </p:pic>
        <p:pic>
          <p:nvPicPr>
            <p:cNvPr id="126" name="Picture 60"/>
            <p:cNvPicPr/>
            <p:nvPr/>
          </p:nvPicPr>
          <p:blipFill>
            <a:blip r:embed="rId36"/>
            <a:stretch/>
          </p:blipFill>
          <p:spPr>
            <a:xfrm>
              <a:off x="4920840" y="4911840"/>
              <a:ext cx="163440" cy="107640"/>
            </a:xfrm>
            <a:prstGeom prst="rect">
              <a:avLst/>
            </a:prstGeom>
            <a:ln>
              <a:noFill/>
            </a:ln>
          </p:spPr>
        </p:pic>
        <p:pic>
          <p:nvPicPr>
            <p:cNvPr id="127" name="Picture 61"/>
            <p:cNvPicPr/>
            <p:nvPr/>
          </p:nvPicPr>
          <p:blipFill>
            <a:blip r:embed="rId37"/>
            <a:stretch/>
          </p:blipFill>
          <p:spPr>
            <a:xfrm>
              <a:off x="5476320" y="4911840"/>
              <a:ext cx="163440" cy="107640"/>
            </a:xfrm>
            <a:prstGeom prst="rect">
              <a:avLst/>
            </a:prstGeom>
            <a:ln>
              <a:noFill/>
            </a:ln>
          </p:spPr>
        </p:pic>
        <p:pic>
          <p:nvPicPr>
            <p:cNvPr id="128" name="Picture 62"/>
            <p:cNvPicPr/>
            <p:nvPr/>
          </p:nvPicPr>
          <p:blipFill>
            <a:blip r:embed="rId38"/>
            <a:stretch/>
          </p:blipFill>
          <p:spPr>
            <a:xfrm>
              <a:off x="6031080" y="4911840"/>
              <a:ext cx="163440" cy="107640"/>
            </a:xfrm>
            <a:prstGeom prst="rect">
              <a:avLst/>
            </a:prstGeom>
            <a:ln>
              <a:noFill/>
            </a:ln>
          </p:spPr>
        </p:pic>
        <p:pic>
          <p:nvPicPr>
            <p:cNvPr id="129" name="Picture 63"/>
            <p:cNvPicPr/>
            <p:nvPr/>
          </p:nvPicPr>
          <p:blipFill>
            <a:blip r:embed="rId39"/>
            <a:stretch/>
          </p:blipFill>
          <p:spPr>
            <a:xfrm>
              <a:off x="6435720" y="4910400"/>
              <a:ext cx="163080" cy="107280"/>
            </a:xfrm>
            <a:prstGeom prst="rect">
              <a:avLst/>
            </a:prstGeom>
            <a:ln>
              <a:noFill/>
            </a:ln>
          </p:spPr>
        </p:pic>
      </p:grpSp>
      <p:pic>
        <p:nvPicPr>
          <p:cNvPr id="130" name="Picture 34"/>
          <p:cNvPicPr/>
          <p:nvPr/>
        </p:nvPicPr>
        <p:blipFill>
          <a:blip r:embed="rId40"/>
          <a:srcRect b="28618"/>
          <a:stretch/>
        </p:blipFill>
        <p:spPr>
          <a:xfrm>
            <a:off x="7788240" y="155520"/>
            <a:ext cx="1209240" cy="468000"/>
          </a:xfrm>
          <a:prstGeom prst="rect">
            <a:avLst/>
          </a:prstGeom>
          <a:ln>
            <a:noFill/>
          </a:ln>
        </p:spPr>
      </p:pic>
      <p:sp>
        <p:nvSpPr>
          <p:cNvPr id="131" name="PlaceHolder 5"/>
          <p:cNvSpPr>
            <a:spLocks noGrp="1"/>
          </p:cNvSpPr>
          <p:nvPr>
            <p:ph type="title"/>
          </p:nvPr>
        </p:nvSpPr>
        <p:spPr>
          <a:xfrm>
            <a:off x="774720" y="158760"/>
            <a:ext cx="6955920" cy="429840"/>
          </a:xfrm>
          <a:prstGeom prst="rect">
            <a:avLst/>
          </a:prstGeom>
        </p:spPr>
        <p:txBody>
          <a:bodyPr anchor="ctr"/>
          <a:lstStyle/>
          <a:p>
            <a:pPr>
              <a:lnSpc>
                <a:spcPct val="100000"/>
              </a:lnSpc>
            </a:pPr>
            <a:r>
              <a:rPr lang="en-GB" sz="2200" b="0" strike="noStrike" spc="-1">
                <a:solidFill>
                  <a:srgbClr val="FFFFFF"/>
                </a:solidFill>
                <a:latin typeface="Verdana"/>
                <a:ea typeface="MS PGothic"/>
              </a:rPr>
              <a:t>Click to edit Master title style</a:t>
            </a:r>
            <a:endParaRPr lang="en-GB" sz="2200" b="0" strike="noStrike" spc="-1">
              <a:solidFill>
                <a:srgbClr val="000000"/>
              </a:solidFill>
              <a:latin typeface="Verdana"/>
            </a:endParaRPr>
          </a:p>
        </p:txBody>
      </p:sp>
      <p:sp>
        <p:nvSpPr>
          <p:cNvPr id="132" name="PlaceHolder 6"/>
          <p:cNvSpPr>
            <a:spLocks noGrp="1"/>
          </p:cNvSpPr>
          <p:nvPr>
            <p:ph type="body"/>
          </p:nvPr>
        </p:nvSpPr>
        <p:spPr>
          <a:xfrm>
            <a:off x="173160" y="792000"/>
            <a:ext cx="8746920" cy="3823920"/>
          </a:xfrm>
          <a:prstGeom prst="rect">
            <a:avLst/>
          </a:prstGeom>
        </p:spPr>
        <p:txBody>
          <a:bodyPr/>
          <a:lstStyle/>
          <a:p>
            <a:pPr marL="432000" indent="-324000">
              <a:lnSpc>
                <a:spcPct val="119000"/>
              </a:lnSpc>
              <a:spcBef>
                <a:spcPts val="320"/>
              </a:spcBef>
              <a:buClr>
                <a:srgbClr val="000000"/>
              </a:buClr>
              <a:buSzPct val="45000"/>
              <a:buFont typeface="Wingdings" charset="2"/>
              <a:buChar char=""/>
            </a:pPr>
            <a:r>
              <a:rPr lang="en-GB" sz="1600" b="0" strike="noStrike" spc="-1">
                <a:solidFill>
                  <a:srgbClr val="4D4F53"/>
                </a:solidFill>
                <a:latin typeface="Verdana"/>
                <a:ea typeface="MS PGothic"/>
              </a:rPr>
              <a:t>Edit Master text styles</a:t>
            </a:r>
            <a:endParaRPr lang="en-GB" sz="1600" b="0" strike="noStrike" spc="-1">
              <a:solidFill>
                <a:srgbClr val="4D4F53"/>
              </a:solidFill>
              <a:latin typeface="Verdana"/>
            </a:endParaRPr>
          </a:p>
          <a:p>
            <a:pPr marL="809640" lvl="1" indent="-352080">
              <a:spcBef>
                <a:spcPts val="1134"/>
              </a:spcBef>
              <a:buClr>
                <a:srgbClr val="000000"/>
              </a:buClr>
              <a:buSzPct val="75000"/>
              <a:buFont typeface="Symbol" charset="2"/>
              <a:buChar char=""/>
            </a:pPr>
            <a:r>
              <a:rPr lang="en-GB" sz="1600" b="0" strike="noStrike" spc="-1">
                <a:solidFill>
                  <a:srgbClr val="4D4F53"/>
                </a:solidFill>
                <a:latin typeface="Verdana"/>
                <a:ea typeface="MS PGothic"/>
              </a:rPr>
              <a:t>Second level</a:t>
            </a:r>
            <a:endParaRPr lang="en-GB" sz="1600" b="0" strike="noStrike" spc="-1">
              <a:solidFill>
                <a:srgbClr val="4D4F53"/>
              </a:solidFill>
              <a:latin typeface="Verdana"/>
            </a:endParaRPr>
          </a:p>
          <a:p>
            <a:pPr marL="1406520" lvl="2" indent="-491760">
              <a:spcBef>
                <a:spcPts val="850"/>
              </a:spcBef>
              <a:buClr>
                <a:srgbClr val="000000"/>
              </a:buClr>
              <a:buSzPct val="45000"/>
              <a:buFont typeface="Wingdings" charset="2"/>
              <a:buChar char=""/>
            </a:pPr>
            <a:r>
              <a:rPr lang="en-GB" sz="1600" b="0" strike="noStrike" spc="-1">
                <a:solidFill>
                  <a:srgbClr val="4D4F53"/>
                </a:solidFill>
                <a:latin typeface="Verdana"/>
                <a:ea typeface="MS PGothic"/>
              </a:rPr>
              <a:t>Third level</a:t>
            </a:r>
            <a:endParaRPr lang="en-GB" sz="1600" b="0" strike="noStrike" spc="-1">
              <a:solidFill>
                <a:srgbClr val="4D4F53"/>
              </a:solidFill>
              <a:latin typeface="Verdana"/>
            </a:endParaRPr>
          </a:p>
          <a:p>
            <a:pPr marL="2004840" lvl="3" indent="-632880">
              <a:spcBef>
                <a:spcPts val="567"/>
              </a:spcBef>
              <a:buClr>
                <a:srgbClr val="000000"/>
              </a:buClr>
              <a:buSzPct val="75000"/>
              <a:buFont typeface="Symbol" charset="2"/>
              <a:buChar char=""/>
            </a:pPr>
            <a:r>
              <a:rPr lang="en-GB" sz="1600" b="0" strike="noStrike" spc="-1">
                <a:solidFill>
                  <a:srgbClr val="4D4F53"/>
                </a:solidFill>
                <a:latin typeface="Verdana"/>
                <a:ea typeface="MS PGothic"/>
              </a:rPr>
              <a:t>Fourth level</a:t>
            </a:r>
            <a:endParaRPr lang="en-GB" sz="1600" b="0" strike="noStrike" spc="-1">
              <a:solidFill>
                <a:srgbClr val="4D4F53"/>
              </a:solidFill>
              <a:latin typeface="Verdana"/>
            </a:endParaRPr>
          </a:p>
          <a:p>
            <a:pPr marL="2602080" lvl="4" indent="-772920">
              <a:spcBef>
                <a:spcPts val="283"/>
              </a:spcBef>
              <a:buClr>
                <a:srgbClr val="000000"/>
              </a:buClr>
              <a:buSzPct val="45000"/>
              <a:buFont typeface="Wingdings" charset="2"/>
              <a:buChar char=""/>
            </a:pPr>
            <a:r>
              <a:rPr lang="en-GB" sz="1600" b="0" strike="noStrike" spc="-1">
                <a:solidFill>
                  <a:srgbClr val="4D4F53"/>
                </a:solidFill>
                <a:latin typeface="Verdana"/>
                <a:ea typeface="MS PGothic"/>
              </a:rPr>
              <a:t>Fifth level</a:t>
            </a:r>
            <a:endParaRPr lang="en-GB" sz="1600" b="0" strike="noStrike" spc="-1">
              <a:solidFill>
                <a:srgbClr val="4D4F53"/>
              </a:solidFill>
              <a:latin typeface="Verdana"/>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9" name="Picture 2"/>
          <p:cNvPicPr/>
          <p:nvPr/>
        </p:nvPicPr>
        <p:blipFill>
          <a:blip r:embed="rId14"/>
          <a:stretch/>
        </p:blipFill>
        <p:spPr>
          <a:xfrm>
            <a:off x="0" y="0"/>
            <a:ext cx="9143640" cy="771120"/>
          </a:xfrm>
          <a:prstGeom prst="rect">
            <a:avLst/>
          </a:prstGeom>
          <a:ln>
            <a:noFill/>
          </a:ln>
        </p:spPr>
      </p:pic>
      <p:sp>
        <p:nvSpPr>
          <p:cNvPr id="170" name="CustomShape 1"/>
          <p:cNvSpPr/>
          <p:nvPr/>
        </p:nvSpPr>
        <p:spPr>
          <a:xfrm>
            <a:off x="577800" y="334800"/>
            <a:ext cx="5016240" cy="213840"/>
          </a:xfrm>
          <a:prstGeom prst="rect">
            <a:avLst/>
          </a:prstGeom>
          <a:noFill/>
          <a:ln>
            <a:noFill/>
          </a:ln>
        </p:spPr>
        <p:style>
          <a:lnRef idx="0">
            <a:scrgbClr r="0" g="0" b="0"/>
          </a:lnRef>
          <a:fillRef idx="0">
            <a:scrgbClr r="0" g="0" b="0"/>
          </a:fillRef>
          <a:effectRef idx="0">
            <a:scrgbClr r="0" g="0" b="0"/>
          </a:effectRef>
          <a:fontRef idx="minor"/>
        </p:style>
      </p:sp>
      <p:pic>
        <p:nvPicPr>
          <p:cNvPr id="171" name="Picture 11"/>
          <p:cNvPicPr/>
          <p:nvPr/>
        </p:nvPicPr>
        <p:blipFill>
          <a:blip r:embed="rId15"/>
          <a:stretch/>
        </p:blipFill>
        <p:spPr>
          <a:xfrm>
            <a:off x="0" y="4776840"/>
            <a:ext cx="9143640" cy="366480"/>
          </a:xfrm>
          <a:prstGeom prst="rect">
            <a:avLst/>
          </a:prstGeom>
          <a:ln>
            <a:noFill/>
          </a:ln>
        </p:spPr>
      </p:pic>
      <p:sp>
        <p:nvSpPr>
          <p:cNvPr id="172" name="CustomShape 2"/>
          <p:cNvSpPr/>
          <p:nvPr/>
        </p:nvSpPr>
        <p:spPr>
          <a:xfrm>
            <a:off x="165240" y="4575240"/>
            <a:ext cx="5016240" cy="212040"/>
          </a:xfrm>
          <a:prstGeom prst="rect">
            <a:avLst/>
          </a:prstGeom>
          <a:noFill/>
          <a:ln>
            <a:noFill/>
          </a:ln>
        </p:spPr>
        <p:style>
          <a:lnRef idx="0">
            <a:scrgbClr r="0" g="0" b="0"/>
          </a:lnRef>
          <a:fillRef idx="0">
            <a:scrgbClr r="0" g="0" b="0"/>
          </a:fillRef>
          <a:effectRef idx="0">
            <a:scrgbClr r="0" g="0" b="0"/>
          </a:effectRef>
          <a:fontRef idx="minor"/>
        </p:style>
        <p:txBody>
          <a:bodyPr lIns="0" tIns="45000" rIns="90000" bIns="45000"/>
          <a:lstStyle/>
          <a:p>
            <a:pPr>
              <a:lnSpc>
                <a:spcPct val="100000"/>
              </a:lnSpc>
              <a:spcBef>
                <a:spcPts val="400"/>
              </a:spcBef>
            </a:pPr>
            <a:r>
              <a:rPr lang="de-DE" sz="800" b="0" strike="noStrike" spc="-1">
                <a:solidFill>
                  <a:srgbClr val="404040"/>
                </a:solidFill>
                <a:latin typeface="Verdana"/>
                <a:ea typeface="ＭＳ Ｐゴシック"/>
              </a:rPr>
              <a:t>Climate Modelling User Group</a:t>
            </a:r>
            <a:endParaRPr lang="de-DE" sz="800" b="0" strike="noStrike" spc="-1">
              <a:latin typeface="Arial"/>
            </a:endParaRPr>
          </a:p>
        </p:txBody>
      </p:sp>
      <p:sp>
        <p:nvSpPr>
          <p:cNvPr id="173" name="CustomShape 3"/>
          <p:cNvSpPr/>
          <p:nvPr/>
        </p:nvSpPr>
        <p:spPr>
          <a:xfrm>
            <a:off x="4473720" y="4579920"/>
            <a:ext cx="4520880" cy="147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0" bIns="45000"/>
          <a:lstStyle/>
          <a:p>
            <a:pPr algn="r">
              <a:lnSpc>
                <a:spcPct val="100000"/>
              </a:lnSpc>
              <a:spcBef>
                <a:spcPts val="400"/>
              </a:spcBef>
            </a:pPr>
            <a:r>
              <a:rPr lang="de-DE" sz="800" b="0" strike="noStrike" spc="-1">
                <a:solidFill>
                  <a:srgbClr val="4D4F53"/>
                </a:solidFill>
                <a:latin typeface="Verdana"/>
                <a:ea typeface="MS PGothic"/>
              </a:rPr>
              <a:t>CMUG | 25-07-2018 | Slide  </a:t>
            </a:r>
            <a:fld id="{3EBB131E-8045-48FF-B22D-2E8C23DF9FCA}" type="slidenum">
              <a:rPr lang="de-DE" sz="800" b="0" strike="noStrike" spc="-1">
                <a:solidFill>
                  <a:srgbClr val="4D4F53"/>
                </a:solidFill>
                <a:latin typeface="Verdana"/>
                <a:ea typeface="MS PGothic"/>
              </a:rPr>
              <a:t>‹Nr.›</a:t>
            </a:fld>
            <a:endParaRPr lang="de-DE" sz="800" b="0" strike="noStrike" spc="-1">
              <a:latin typeface="Arial"/>
            </a:endParaRPr>
          </a:p>
        </p:txBody>
      </p:sp>
      <p:grpSp>
        <p:nvGrpSpPr>
          <p:cNvPr id="174" name="Group 4"/>
          <p:cNvGrpSpPr/>
          <p:nvPr/>
        </p:nvGrpSpPr>
        <p:grpSpPr>
          <a:xfrm>
            <a:off x="173160" y="4908600"/>
            <a:ext cx="6825600" cy="110880"/>
            <a:chOff x="173160" y="4908600"/>
            <a:chExt cx="6825600" cy="110880"/>
          </a:xfrm>
        </p:grpSpPr>
        <p:pic>
          <p:nvPicPr>
            <p:cNvPr id="175" name="Picture 40"/>
            <p:cNvPicPr/>
            <p:nvPr/>
          </p:nvPicPr>
          <p:blipFill>
            <a:blip r:embed="rId16"/>
            <a:stretch/>
          </p:blipFill>
          <p:spPr>
            <a:xfrm>
              <a:off x="173160" y="4911840"/>
              <a:ext cx="163440" cy="107640"/>
            </a:xfrm>
            <a:prstGeom prst="rect">
              <a:avLst/>
            </a:prstGeom>
            <a:ln>
              <a:noFill/>
            </a:ln>
          </p:spPr>
        </p:pic>
        <p:pic>
          <p:nvPicPr>
            <p:cNvPr id="176" name="Picture 41"/>
            <p:cNvPicPr/>
            <p:nvPr/>
          </p:nvPicPr>
          <p:blipFill>
            <a:blip r:embed="rId17"/>
            <a:stretch/>
          </p:blipFill>
          <p:spPr>
            <a:xfrm>
              <a:off x="451440" y="4911840"/>
              <a:ext cx="163440" cy="107640"/>
            </a:xfrm>
            <a:prstGeom prst="rect">
              <a:avLst/>
            </a:prstGeom>
            <a:ln>
              <a:noFill/>
            </a:ln>
          </p:spPr>
        </p:pic>
        <p:pic>
          <p:nvPicPr>
            <p:cNvPr id="177" name="Picture 42"/>
            <p:cNvPicPr/>
            <p:nvPr/>
          </p:nvPicPr>
          <p:blipFill>
            <a:blip r:embed="rId18"/>
            <a:stretch/>
          </p:blipFill>
          <p:spPr>
            <a:xfrm>
              <a:off x="6835320" y="4908600"/>
              <a:ext cx="163440" cy="107640"/>
            </a:xfrm>
            <a:prstGeom prst="rect">
              <a:avLst/>
            </a:prstGeom>
            <a:ln>
              <a:noFill/>
            </a:ln>
          </p:spPr>
        </p:pic>
        <p:pic>
          <p:nvPicPr>
            <p:cNvPr id="178" name="Picture 43"/>
            <p:cNvPicPr/>
            <p:nvPr/>
          </p:nvPicPr>
          <p:blipFill>
            <a:blip r:embed="rId19"/>
            <a:stretch/>
          </p:blipFill>
          <p:spPr>
            <a:xfrm>
              <a:off x="5756040" y="4911840"/>
              <a:ext cx="163440" cy="107640"/>
            </a:xfrm>
            <a:prstGeom prst="rect">
              <a:avLst/>
            </a:prstGeom>
            <a:ln>
              <a:noFill/>
            </a:ln>
          </p:spPr>
        </p:pic>
        <p:pic>
          <p:nvPicPr>
            <p:cNvPr id="179" name="Picture 44"/>
            <p:cNvPicPr/>
            <p:nvPr/>
          </p:nvPicPr>
          <p:blipFill>
            <a:blip r:embed="rId20"/>
            <a:stretch/>
          </p:blipFill>
          <p:spPr>
            <a:xfrm>
              <a:off x="732240" y="4911840"/>
              <a:ext cx="163440" cy="107640"/>
            </a:xfrm>
            <a:prstGeom prst="rect">
              <a:avLst/>
            </a:prstGeom>
            <a:ln>
              <a:noFill/>
            </a:ln>
          </p:spPr>
        </p:pic>
        <p:pic>
          <p:nvPicPr>
            <p:cNvPr id="180" name="Picture 45"/>
            <p:cNvPicPr/>
            <p:nvPr/>
          </p:nvPicPr>
          <p:blipFill>
            <a:blip r:embed="rId21"/>
            <a:stretch/>
          </p:blipFill>
          <p:spPr>
            <a:xfrm>
              <a:off x="2131200" y="4911840"/>
              <a:ext cx="163440" cy="107640"/>
            </a:xfrm>
            <a:prstGeom prst="rect">
              <a:avLst/>
            </a:prstGeom>
            <a:ln>
              <a:noFill/>
            </a:ln>
          </p:spPr>
        </p:pic>
        <p:pic>
          <p:nvPicPr>
            <p:cNvPr id="181" name="Picture 46"/>
            <p:cNvPicPr/>
            <p:nvPr/>
          </p:nvPicPr>
          <p:blipFill>
            <a:blip r:embed="rId22"/>
            <a:stretch/>
          </p:blipFill>
          <p:spPr>
            <a:xfrm>
              <a:off x="1010520" y="4911840"/>
              <a:ext cx="163440" cy="107640"/>
            </a:xfrm>
            <a:prstGeom prst="rect">
              <a:avLst/>
            </a:prstGeom>
            <a:ln>
              <a:noFill/>
            </a:ln>
          </p:spPr>
        </p:pic>
        <p:pic>
          <p:nvPicPr>
            <p:cNvPr id="182" name="Picture 47"/>
            <p:cNvPicPr/>
            <p:nvPr/>
          </p:nvPicPr>
          <p:blipFill>
            <a:blip r:embed="rId23"/>
            <a:stretch/>
          </p:blipFill>
          <p:spPr>
            <a:xfrm>
              <a:off x="1289160" y="4911840"/>
              <a:ext cx="163440" cy="107640"/>
            </a:xfrm>
            <a:prstGeom prst="rect">
              <a:avLst/>
            </a:prstGeom>
            <a:ln>
              <a:noFill/>
            </a:ln>
          </p:spPr>
        </p:pic>
        <p:pic>
          <p:nvPicPr>
            <p:cNvPr id="183" name="Picture 48"/>
            <p:cNvPicPr/>
            <p:nvPr/>
          </p:nvPicPr>
          <p:blipFill>
            <a:blip r:embed="rId24"/>
            <a:stretch/>
          </p:blipFill>
          <p:spPr>
            <a:xfrm>
              <a:off x="5197680" y="4911840"/>
              <a:ext cx="163440" cy="107640"/>
            </a:xfrm>
            <a:prstGeom prst="rect">
              <a:avLst/>
            </a:prstGeom>
            <a:ln>
              <a:noFill/>
            </a:ln>
          </p:spPr>
        </p:pic>
        <p:pic>
          <p:nvPicPr>
            <p:cNvPr id="184" name="Picture 49"/>
            <p:cNvPicPr/>
            <p:nvPr/>
          </p:nvPicPr>
          <p:blipFill>
            <a:blip r:embed="rId25"/>
            <a:stretch/>
          </p:blipFill>
          <p:spPr>
            <a:xfrm>
              <a:off x="1572480" y="4911840"/>
              <a:ext cx="163440" cy="107640"/>
            </a:xfrm>
            <a:prstGeom prst="rect">
              <a:avLst/>
            </a:prstGeom>
            <a:ln>
              <a:noFill/>
            </a:ln>
          </p:spPr>
        </p:pic>
        <p:pic>
          <p:nvPicPr>
            <p:cNvPr id="185" name="Picture 50"/>
            <p:cNvPicPr/>
            <p:nvPr/>
          </p:nvPicPr>
          <p:blipFill>
            <a:blip r:embed="rId26"/>
            <a:stretch/>
          </p:blipFill>
          <p:spPr>
            <a:xfrm>
              <a:off x="1850040" y="4911840"/>
              <a:ext cx="163440" cy="107640"/>
            </a:xfrm>
            <a:prstGeom prst="rect">
              <a:avLst/>
            </a:prstGeom>
            <a:ln>
              <a:noFill/>
            </a:ln>
          </p:spPr>
        </p:pic>
        <p:pic>
          <p:nvPicPr>
            <p:cNvPr id="186" name="Picture 51"/>
            <p:cNvPicPr/>
            <p:nvPr/>
          </p:nvPicPr>
          <p:blipFill>
            <a:blip r:embed="rId27"/>
            <a:stretch/>
          </p:blipFill>
          <p:spPr>
            <a:xfrm>
              <a:off x="2408400" y="4911840"/>
              <a:ext cx="163440" cy="107640"/>
            </a:xfrm>
            <a:prstGeom prst="rect">
              <a:avLst/>
            </a:prstGeom>
            <a:ln>
              <a:noFill/>
            </a:ln>
          </p:spPr>
        </p:pic>
        <p:pic>
          <p:nvPicPr>
            <p:cNvPr id="187" name="Picture 52"/>
            <p:cNvPicPr/>
            <p:nvPr/>
          </p:nvPicPr>
          <p:blipFill>
            <a:blip r:embed="rId28"/>
            <a:stretch/>
          </p:blipFill>
          <p:spPr>
            <a:xfrm>
              <a:off x="2685960" y="4911840"/>
              <a:ext cx="163440" cy="107640"/>
            </a:xfrm>
            <a:prstGeom prst="rect">
              <a:avLst/>
            </a:prstGeom>
            <a:ln>
              <a:noFill/>
            </a:ln>
          </p:spPr>
        </p:pic>
        <p:pic>
          <p:nvPicPr>
            <p:cNvPr id="188" name="Picture 53"/>
            <p:cNvPicPr/>
            <p:nvPr/>
          </p:nvPicPr>
          <p:blipFill>
            <a:blip r:embed="rId29"/>
            <a:stretch/>
          </p:blipFill>
          <p:spPr>
            <a:xfrm>
              <a:off x="2963160" y="4911840"/>
              <a:ext cx="163440" cy="107640"/>
            </a:xfrm>
            <a:prstGeom prst="rect">
              <a:avLst/>
            </a:prstGeom>
            <a:ln>
              <a:noFill/>
            </a:ln>
          </p:spPr>
        </p:pic>
        <p:pic>
          <p:nvPicPr>
            <p:cNvPr id="189" name="Picture 54"/>
            <p:cNvPicPr/>
            <p:nvPr/>
          </p:nvPicPr>
          <p:blipFill>
            <a:blip r:embed="rId30"/>
            <a:stretch/>
          </p:blipFill>
          <p:spPr>
            <a:xfrm>
              <a:off x="3240360" y="4911840"/>
              <a:ext cx="163440" cy="107640"/>
            </a:xfrm>
            <a:prstGeom prst="rect">
              <a:avLst/>
            </a:prstGeom>
            <a:ln>
              <a:noFill/>
            </a:ln>
          </p:spPr>
        </p:pic>
        <p:pic>
          <p:nvPicPr>
            <p:cNvPr id="190" name="Picture 55"/>
            <p:cNvPicPr/>
            <p:nvPr/>
          </p:nvPicPr>
          <p:blipFill>
            <a:blip r:embed="rId31"/>
            <a:stretch/>
          </p:blipFill>
          <p:spPr>
            <a:xfrm>
              <a:off x="3519000" y="4911840"/>
              <a:ext cx="163440" cy="107640"/>
            </a:xfrm>
            <a:prstGeom prst="rect">
              <a:avLst/>
            </a:prstGeom>
            <a:ln>
              <a:noFill/>
            </a:ln>
          </p:spPr>
        </p:pic>
        <p:pic>
          <p:nvPicPr>
            <p:cNvPr id="191" name="Picture 56"/>
            <p:cNvPicPr/>
            <p:nvPr/>
          </p:nvPicPr>
          <p:blipFill>
            <a:blip r:embed="rId32"/>
            <a:stretch/>
          </p:blipFill>
          <p:spPr>
            <a:xfrm>
              <a:off x="3800160" y="4911840"/>
              <a:ext cx="163440" cy="107640"/>
            </a:xfrm>
            <a:prstGeom prst="rect">
              <a:avLst/>
            </a:prstGeom>
            <a:ln>
              <a:noFill/>
            </a:ln>
          </p:spPr>
        </p:pic>
        <p:pic>
          <p:nvPicPr>
            <p:cNvPr id="192" name="Picture 57"/>
            <p:cNvPicPr/>
            <p:nvPr/>
          </p:nvPicPr>
          <p:blipFill>
            <a:blip r:embed="rId33"/>
            <a:stretch/>
          </p:blipFill>
          <p:spPr>
            <a:xfrm>
              <a:off x="4083840" y="4911840"/>
              <a:ext cx="163440" cy="107640"/>
            </a:xfrm>
            <a:prstGeom prst="rect">
              <a:avLst/>
            </a:prstGeom>
            <a:ln>
              <a:noFill/>
            </a:ln>
          </p:spPr>
        </p:pic>
        <p:pic>
          <p:nvPicPr>
            <p:cNvPr id="193" name="Picture 58"/>
            <p:cNvPicPr/>
            <p:nvPr/>
          </p:nvPicPr>
          <p:blipFill>
            <a:blip r:embed="rId34"/>
            <a:stretch/>
          </p:blipFill>
          <p:spPr>
            <a:xfrm>
              <a:off x="4359960" y="4911840"/>
              <a:ext cx="163440" cy="107640"/>
            </a:xfrm>
            <a:prstGeom prst="rect">
              <a:avLst/>
            </a:prstGeom>
            <a:ln>
              <a:noFill/>
            </a:ln>
          </p:spPr>
        </p:pic>
        <p:pic>
          <p:nvPicPr>
            <p:cNvPr id="194" name="Picture 59"/>
            <p:cNvPicPr/>
            <p:nvPr/>
          </p:nvPicPr>
          <p:blipFill>
            <a:blip r:embed="rId35"/>
            <a:stretch/>
          </p:blipFill>
          <p:spPr>
            <a:xfrm>
              <a:off x="4639680" y="4911840"/>
              <a:ext cx="163440" cy="107640"/>
            </a:xfrm>
            <a:prstGeom prst="rect">
              <a:avLst/>
            </a:prstGeom>
            <a:ln>
              <a:noFill/>
            </a:ln>
          </p:spPr>
        </p:pic>
        <p:pic>
          <p:nvPicPr>
            <p:cNvPr id="195" name="Picture 60"/>
            <p:cNvPicPr/>
            <p:nvPr/>
          </p:nvPicPr>
          <p:blipFill>
            <a:blip r:embed="rId36"/>
            <a:stretch/>
          </p:blipFill>
          <p:spPr>
            <a:xfrm>
              <a:off x="4920840" y="4911840"/>
              <a:ext cx="163440" cy="107640"/>
            </a:xfrm>
            <a:prstGeom prst="rect">
              <a:avLst/>
            </a:prstGeom>
            <a:ln>
              <a:noFill/>
            </a:ln>
          </p:spPr>
        </p:pic>
        <p:pic>
          <p:nvPicPr>
            <p:cNvPr id="196" name="Picture 61"/>
            <p:cNvPicPr/>
            <p:nvPr/>
          </p:nvPicPr>
          <p:blipFill>
            <a:blip r:embed="rId37"/>
            <a:stretch/>
          </p:blipFill>
          <p:spPr>
            <a:xfrm>
              <a:off x="5476320" y="4911840"/>
              <a:ext cx="163440" cy="107640"/>
            </a:xfrm>
            <a:prstGeom prst="rect">
              <a:avLst/>
            </a:prstGeom>
            <a:ln>
              <a:noFill/>
            </a:ln>
          </p:spPr>
        </p:pic>
        <p:pic>
          <p:nvPicPr>
            <p:cNvPr id="197" name="Picture 62"/>
            <p:cNvPicPr/>
            <p:nvPr/>
          </p:nvPicPr>
          <p:blipFill>
            <a:blip r:embed="rId38"/>
            <a:stretch/>
          </p:blipFill>
          <p:spPr>
            <a:xfrm>
              <a:off x="6031080" y="4911840"/>
              <a:ext cx="163440" cy="107640"/>
            </a:xfrm>
            <a:prstGeom prst="rect">
              <a:avLst/>
            </a:prstGeom>
            <a:ln>
              <a:noFill/>
            </a:ln>
          </p:spPr>
        </p:pic>
        <p:pic>
          <p:nvPicPr>
            <p:cNvPr id="198" name="Picture 63"/>
            <p:cNvPicPr/>
            <p:nvPr/>
          </p:nvPicPr>
          <p:blipFill>
            <a:blip r:embed="rId39"/>
            <a:stretch/>
          </p:blipFill>
          <p:spPr>
            <a:xfrm>
              <a:off x="6435720" y="4910400"/>
              <a:ext cx="163080" cy="107280"/>
            </a:xfrm>
            <a:prstGeom prst="rect">
              <a:avLst/>
            </a:prstGeom>
            <a:ln>
              <a:noFill/>
            </a:ln>
          </p:spPr>
        </p:pic>
      </p:grpSp>
      <p:pic>
        <p:nvPicPr>
          <p:cNvPr id="199" name="Picture 34"/>
          <p:cNvPicPr/>
          <p:nvPr/>
        </p:nvPicPr>
        <p:blipFill>
          <a:blip r:embed="rId40"/>
          <a:srcRect b="28618"/>
          <a:stretch/>
        </p:blipFill>
        <p:spPr>
          <a:xfrm>
            <a:off x="7788240" y="155520"/>
            <a:ext cx="1209240" cy="468000"/>
          </a:xfrm>
          <a:prstGeom prst="rect">
            <a:avLst/>
          </a:prstGeom>
          <a:ln>
            <a:noFill/>
          </a:ln>
        </p:spPr>
      </p:pic>
      <p:sp>
        <p:nvSpPr>
          <p:cNvPr id="200" name="PlaceHolder 5"/>
          <p:cNvSpPr>
            <a:spLocks noGrp="1"/>
          </p:cNvSpPr>
          <p:nvPr>
            <p:ph type="title"/>
          </p:nvPr>
        </p:nvSpPr>
        <p:spPr>
          <a:xfrm>
            <a:off x="774720" y="158760"/>
            <a:ext cx="6955920" cy="429840"/>
          </a:xfrm>
          <a:prstGeom prst="rect">
            <a:avLst/>
          </a:prstGeom>
        </p:spPr>
        <p:txBody>
          <a:bodyPr anchor="ctr"/>
          <a:lstStyle/>
          <a:p>
            <a:pPr>
              <a:lnSpc>
                <a:spcPct val="100000"/>
              </a:lnSpc>
            </a:pPr>
            <a:r>
              <a:rPr lang="en-GB" sz="2200" b="0" strike="noStrike" spc="-1">
                <a:solidFill>
                  <a:srgbClr val="FFFFFF"/>
                </a:solidFill>
                <a:latin typeface="Verdana"/>
                <a:ea typeface="MS PGothic"/>
              </a:rPr>
              <a:t>Click to edit Master title style</a:t>
            </a:r>
            <a:endParaRPr lang="en-GB" sz="2200" b="0" strike="noStrike" spc="-1">
              <a:solidFill>
                <a:srgbClr val="000000"/>
              </a:solidFill>
              <a:latin typeface="Verdana"/>
            </a:endParaRPr>
          </a:p>
        </p:txBody>
      </p:sp>
      <p:sp>
        <p:nvSpPr>
          <p:cNvPr id="201" name="PlaceHolder 6"/>
          <p:cNvSpPr>
            <a:spLocks noGrp="1"/>
          </p:cNvSpPr>
          <p:nvPr>
            <p:ph type="body"/>
          </p:nvPr>
        </p:nvSpPr>
        <p:spPr>
          <a:xfrm>
            <a:off x="173160" y="792000"/>
            <a:ext cx="8746920" cy="3823920"/>
          </a:xfrm>
          <a:prstGeom prst="rect">
            <a:avLst/>
          </a:prstGeom>
        </p:spPr>
        <p:txBody>
          <a:bodyPr/>
          <a:lstStyle/>
          <a:p>
            <a:pPr marL="432000" indent="-324000">
              <a:lnSpc>
                <a:spcPct val="119000"/>
              </a:lnSpc>
              <a:spcBef>
                <a:spcPts val="320"/>
              </a:spcBef>
              <a:buClr>
                <a:srgbClr val="000000"/>
              </a:buClr>
              <a:buSzPct val="45000"/>
              <a:buFont typeface="Wingdings" charset="2"/>
              <a:buChar char=""/>
            </a:pPr>
            <a:r>
              <a:rPr lang="en-GB" sz="1600" b="0" strike="noStrike" spc="-1">
                <a:solidFill>
                  <a:srgbClr val="4D4F53"/>
                </a:solidFill>
                <a:latin typeface="Verdana"/>
                <a:ea typeface="MS PGothic"/>
              </a:rPr>
              <a:t>Edit Master text styles</a:t>
            </a:r>
            <a:endParaRPr lang="en-GB" sz="1600" b="0" strike="noStrike" spc="-1">
              <a:solidFill>
                <a:srgbClr val="4D4F53"/>
              </a:solidFill>
              <a:latin typeface="Verdana"/>
            </a:endParaRPr>
          </a:p>
          <a:p>
            <a:pPr marL="809640" lvl="1" indent="-352080">
              <a:spcBef>
                <a:spcPts val="1134"/>
              </a:spcBef>
              <a:buClr>
                <a:srgbClr val="000000"/>
              </a:buClr>
              <a:buSzPct val="75000"/>
              <a:buFont typeface="Symbol" charset="2"/>
              <a:buChar char=""/>
            </a:pPr>
            <a:r>
              <a:rPr lang="en-GB" sz="1600" b="0" strike="noStrike" spc="-1">
                <a:solidFill>
                  <a:srgbClr val="4D4F53"/>
                </a:solidFill>
                <a:latin typeface="Verdana"/>
                <a:ea typeface="MS PGothic"/>
              </a:rPr>
              <a:t>Second level</a:t>
            </a:r>
            <a:endParaRPr lang="en-GB" sz="1600" b="0" strike="noStrike" spc="-1">
              <a:solidFill>
                <a:srgbClr val="4D4F53"/>
              </a:solidFill>
              <a:latin typeface="Verdana"/>
            </a:endParaRPr>
          </a:p>
          <a:p>
            <a:pPr marL="1406520" lvl="2" indent="-491760">
              <a:spcBef>
                <a:spcPts val="850"/>
              </a:spcBef>
              <a:buClr>
                <a:srgbClr val="000000"/>
              </a:buClr>
              <a:buSzPct val="45000"/>
              <a:buFont typeface="Wingdings" charset="2"/>
              <a:buChar char=""/>
            </a:pPr>
            <a:r>
              <a:rPr lang="en-GB" sz="1600" b="0" strike="noStrike" spc="-1">
                <a:solidFill>
                  <a:srgbClr val="4D4F53"/>
                </a:solidFill>
                <a:latin typeface="Verdana"/>
                <a:ea typeface="MS PGothic"/>
              </a:rPr>
              <a:t>Third level</a:t>
            </a:r>
            <a:endParaRPr lang="en-GB" sz="1600" b="0" strike="noStrike" spc="-1">
              <a:solidFill>
                <a:srgbClr val="4D4F53"/>
              </a:solidFill>
              <a:latin typeface="Verdana"/>
            </a:endParaRPr>
          </a:p>
          <a:p>
            <a:pPr marL="2004840" lvl="3" indent="-632880">
              <a:spcBef>
                <a:spcPts val="567"/>
              </a:spcBef>
              <a:buClr>
                <a:srgbClr val="000000"/>
              </a:buClr>
              <a:buSzPct val="75000"/>
              <a:buFont typeface="Symbol" charset="2"/>
              <a:buChar char=""/>
            </a:pPr>
            <a:r>
              <a:rPr lang="en-GB" sz="1600" b="0" strike="noStrike" spc="-1">
                <a:solidFill>
                  <a:srgbClr val="4D4F53"/>
                </a:solidFill>
                <a:latin typeface="Verdana"/>
                <a:ea typeface="MS PGothic"/>
              </a:rPr>
              <a:t>Fourth level</a:t>
            </a:r>
            <a:endParaRPr lang="en-GB" sz="1600" b="0" strike="noStrike" spc="-1">
              <a:solidFill>
                <a:srgbClr val="4D4F53"/>
              </a:solidFill>
              <a:latin typeface="Verdana"/>
            </a:endParaRPr>
          </a:p>
          <a:p>
            <a:pPr marL="2602080" lvl="4" indent="-772920">
              <a:spcBef>
                <a:spcPts val="283"/>
              </a:spcBef>
              <a:buClr>
                <a:srgbClr val="000000"/>
              </a:buClr>
              <a:buSzPct val="45000"/>
              <a:buFont typeface="Wingdings" charset="2"/>
              <a:buChar char=""/>
            </a:pPr>
            <a:r>
              <a:rPr lang="en-GB" sz="1600" b="0" strike="noStrike" spc="-1">
                <a:solidFill>
                  <a:srgbClr val="4D4F53"/>
                </a:solidFill>
                <a:latin typeface="Verdana"/>
                <a:ea typeface="MS PGothic"/>
              </a:rPr>
              <a:t>Fifth level</a:t>
            </a:r>
            <a:endParaRPr lang="en-GB" sz="1600" b="0" strike="noStrike" spc="-1">
              <a:solidFill>
                <a:srgbClr val="4D4F53"/>
              </a:solidFill>
              <a:latin typeface="Verdana"/>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38" name="Picture 2"/>
          <p:cNvPicPr/>
          <p:nvPr/>
        </p:nvPicPr>
        <p:blipFill>
          <a:blip r:embed="rId14"/>
          <a:stretch/>
        </p:blipFill>
        <p:spPr>
          <a:xfrm>
            <a:off x="0" y="0"/>
            <a:ext cx="9143640" cy="771120"/>
          </a:xfrm>
          <a:prstGeom prst="rect">
            <a:avLst/>
          </a:prstGeom>
          <a:ln>
            <a:noFill/>
          </a:ln>
        </p:spPr>
      </p:pic>
      <p:sp>
        <p:nvSpPr>
          <p:cNvPr id="239" name="CustomShape 1"/>
          <p:cNvSpPr/>
          <p:nvPr/>
        </p:nvSpPr>
        <p:spPr>
          <a:xfrm>
            <a:off x="577800" y="334800"/>
            <a:ext cx="5016240" cy="213840"/>
          </a:xfrm>
          <a:prstGeom prst="rect">
            <a:avLst/>
          </a:prstGeom>
          <a:noFill/>
          <a:ln>
            <a:noFill/>
          </a:ln>
        </p:spPr>
        <p:style>
          <a:lnRef idx="0">
            <a:scrgbClr r="0" g="0" b="0"/>
          </a:lnRef>
          <a:fillRef idx="0">
            <a:scrgbClr r="0" g="0" b="0"/>
          </a:fillRef>
          <a:effectRef idx="0">
            <a:scrgbClr r="0" g="0" b="0"/>
          </a:effectRef>
          <a:fontRef idx="minor"/>
        </p:style>
      </p:sp>
      <p:pic>
        <p:nvPicPr>
          <p:cNvPr id="240" name="Picture 11"/>
          <p:cNvPicPr/>
          <p:nvPr/>
        </p:nvPicPr>
        <p:blipFill>
          <a:blip r:embed="rId15"/>
          <a:stretch/>
        </p:blipFill>
        <p:spPr>
          <a:xfrm>
            <a:off x="0" y="4776840"/>
            <a:ext cx="9143640" cy="366480"/>
          </a:xfrm>
          <a:prstGeom prst="rect">
            <a:avLst/>
          </a:prstGeom>
          <a:ln>
            <a:noFill/>
          </a:ln>
        </p:spPr>
      </p:pic>
      <p:sp>
        <p:nvSpPr>
          <p:cNvPr id="241" name="CustomShape 2"/>
          <p:cNvSpPr/>
          <p:nvPr/>
        </p:nvSpPr>
        <p:spPr>
          <a:xfrm>
            <a:off x="165240" y="4575240"/>
            <a:ext cx="5016240" cy="212040"/>
          </a:xfrm>
          <a:prstGeom prst="rect">
            <a:avLst/>
          </a:prstGeom>
          <a:noFill/>
          <a:ln>
            <a:noFill/>
          </a:ln>
        </p:spPr>
        <p:style>
          <a:lnRef idx="0">
            <a:scrgbClr r="0" g="0" b="0"/>
          </a:lnRef>
          <a:fillRef idx="0">
            <a:scrgbClr r="0" g="0" b="0"/>
          </a:fillRef>
          <a:effectRef idx="0">
            <a:scrgbClr r="0" g="0" b="0"/>
          </a:effectRef>
          <a:fontRef idx="minor"/>
        </p:style>
        <p:txBody>
          <a:bodyPr lIns="0" tIns="45000" rIns="90000" bIns="45000"/>
          <a:lstStyle/>
          <a:p>
            <a:pPr>
              <a:lnSpc>
                <a:spcPct val="100000"/>
              </a:lnSpc>
              <a:spcBef>
                <a:spcPts val="400"/>
              </a:spcBef>
            </a:pPr>
            <a:r>
              <a:rPr lang="de-DE" sz="800" b="0" strike="noStrike" spc="-1">
                <a:solidFill>
                  <a:srgbClr val="404040"/>
                </a:solidFill>
                <a:latin typeface="Verdana"/>
                <a:ea typeface="ＭＳ Ｐゴシック"/>
              </a:rPr>
              <a:t>Climate Modelling User Group</a:t>
            </a:r>
            <a:endParaRPr lang="de-DE" sz="800" b="0" strike="noStrike" spc="-1">
              <a:latin typeface="Arial"/>
            </a:endParaRPr>
          </a:p>
        </p:txBody>
      </p:sp>
      <p:sp>
        <p:nvSpPr>
          <p:cNvPr id="242" name="CustomShape 3"/>
          <p:cNvSpPr/>
          <p:nvPr/>
        </p:nvSpPr>
        <p:spPr>
          <a:xfrm>
            <a:off x="4473720" y="4579920"/>
            <a:ext cx="4520880" cy="147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0" bIns="45000"/>
          <a:lstStyle/>
          <a:p>
            <a:pPr algn="r">
              <a:lnSpc>
                <a:spcPct val="100000"/>
              </a:lnSpc>
              <a:spcBef>
                <a:spcPts val="400"/>
              </a:spcBef>
            </a:pPr>
            <a:r>
              <a:rPr lang="de-DE" sz="800" b="0" strike="noStrike" spc="-1">
                <a:solidFill>
                  <a:srgbClr val="4D4F53"/>
                </a:solidFill>
                <a:latin typeface="Verdana"/>
                <a:ea typeface="MS PGothic"/>
              </a:rPr>
              <a:t>CMUG | 25-07-2018 | Slide  </a:t>
            </a:r>
            <a:fld id="{4202C386-F8FE-4DD4-A979-E410F3865AD8}" type="slidenum">
              <a:rPr lang="de-DE" sz="800" b="0" strike="noStrike" spc="-1">
                <a:solidFill>
                  <a:srgbClr val="4D4F53"/>
                </a:solidFill>
                <a:latin typeface="Verdana"/>
                <a:ea typeface="MS PGothic"/>
              </a:rPr>
              <a:t>‹Nr.›</a:t>
            </a:fld>
            <a:endParaRPr lang="de-DE" sz="800" b="0" strike="noStrike" spc="-1">
              <a:latin typeface="Arial"/>
            </a:endParaRPr>
          </a:p>
        </p:txBody>
      </p:sp>
      <p:grpSp>
        <p:nvGrpSpPr>
          <p:cNvPr id="243" name="Group 4"/>
          <p:cNvGrpSpPr/>
          <p:nvPr/>
        </p:nvGrpSpPr>
        <p:grpSpPr>
          <a:xfrm>
            <a:off x="173160" y="4908600"/>
            <a:ext cx="6825600" cy="110880"/>
            <a:chOff x="173160" y="4908600"/>
            <a:chExt cx="6825600" cy="110880"/>
          </a:xfrm>
        </p:grpSpPr>
        <p:pic>
          <p:nvPicPr>
            <p:cNvPr id="244" name="Picture 40"/>
            <p:cNvPicPr/>
            <p:nvPr/>
          </p:nvPicPr>
          <p:blipFill>
            <a:blip r:embed="rId16"/>
            <a:stretch/>
          </p:blipFill>
          <p:spPr>
            <a:xfrm>
              <a:off x="173160" y="4911840"/>
              <a:ext cx="163440" cy="107640"/>
            </a:xfrm>
            <a:prstGeom prst="rect">
              <a:avLst/>
            </a:prstGeom>
            <a:ln>
              <a:noFill/>
            </a:ln>
          </p:spPr>
        </p:pic>
        <p:pic>
          <p:nvPicPr>
            <p:cNvPr id="245" name="Picture 41"/>
            <p:cNvPicPr/>
            <p:nvPr/>
          </p:nvPicPr>
          <p:blipFill>
            <a:blip r:embed="rId17"/>
            <a:stretch/>
          </p:blipFill>
          <p:spPr>
            <a:xfrm>
              <a:off x="451440" y="4911840"/>
              <a:ext cx="163440" cy="107640"/>
            </a:xfrm>
            <a:prstGeom prst="rect">
              <a:avLst/>
            </a:prstGeom>
            <a:ln>
              <a:noFill/>
            </a:ln>
          </p:spPr>
        </p:pic>
        <p:pic>
          <p:nvPicPr>
            <p:cNvPr id="246" name="Picture 42"/>
            <p:cNvPicPr/>
            <p:nvPr/>
          </p:nvPicPr>
          <p:blipFill>
            <a:blip r:embed="rId18"/>
            <a:stretch/>
          </p:blipFill>
          <p:spPr>
            <a:xfrm>
              <a:off x="6835320" y="4908600"/>
              <a:ext cx="163440" cy="107640"/>
            </a:xfrm>
            <a:prstGeom prst="rect">
              <a:avLst/>
            </a:prstGeom>
            <a:ln>
              <a:noFill/>
            </a:ln>
          </p:spPr>
        </p:pic>
        <p:pic>
          <p:nvPicPr>
            <p:cNvPr id="247" name="Picture 43"/>
            <p:cNvPicPr/>
            <p:nvPr/>
          </p:nvPicPr>
          <p:blipFill>
            <a:blip r:embed="rId19"/>
            <a:stretch/>
          </p:blipFill>
          <p:spPr>
            <a:xfrm>
              <a:off x="5756040" y="4911840"/>
              <a:ext cx="163440" cy="107640"/>
            </a:xfrm>
            <a:prstGeom prst="rect">
              <a:avLst/>
            </a:prstGeom>
            <a:ln>
              <a:noFill/>
            </a:ln>
          </p:spPr>
        </p:pic>
        <p:pic>
          <p:nvPicPr>
            <p:cNvPr id="248" name="Picture 44"/>
            <p:cNvPicPr/>
            <p:nvPr/>
          </p:nvPicPr>
          <p:blipFill>
            <a:blip r:embed="rId20"/>
            <a:stretch/>
          </p:blipFill>
          <p:spPr>
            <a:xfrm>
              <a:off x="732240" y="4911840"/>
              <a:ext cx="163440" cy="107640"/>
            </a:xfrm>
            <a:prstGeom prst="rect">
              <a:avLst/>
            </a:prstGeom>
            <a:ln>
              <a:noFill/>
            </a:ln>
          </p:spPr>
        </p:pic>
        <p:pic>
          <p:nvPicPr>
            <p:cNvPr id="249" name="Picture 45"/>
            <p:cNvPicPr/>
            <p:nvPr/>
          </p:nvPicPr>
          <p:blipFill>
            <a:blip r:embed="rId21"/>
            <a:stretch/>
          </p:blipFill>
          <p:spPr>
            <a:xfrm>
              <a:off x="2131200" y="4911840"/>
              <a:ext cx="163440" cy="107640"/>
            </a:xfrm>
            <a:prstGeom prst="rect">
              <a:avLst/>
            </a:prstGeom>
            <a:ln>
              <a:noFill/>
            </a:ln>
          </p:spPr>
        </p:pic>
        <p:pic>
          <p:nvPicPr>
            <p:cNvPr id="250" name="Picture 46"/>
            <p:cNvPicPr/>
            <p:nvPr/>
          </p:nvPicPr>
          <p:blipFill>
            <a:blip r:embed="rId22"/>
            <a:stretch/>
          </p:blipFill>
          <p:spPr>
            <a:xfrm>
              <a:off x="1010520" y="4911840"/>
              <a:ext cx="163440" cy="107640"/>
            </a:xfrm>
            <a:prstGeom prst="rect">
              <a:avLst/>
            </a:prstGeom>
            <a:ln>
              <a:noFill/>
            </a:ln>
          </p:spPr>
        </p:pic>
        <p:pic>
          <p:nvPicPr>
            <p:cNvPr id="251" name="Picture 47"/>
            <p:cNvPicPr/>
            <p:nvPr/>
          </p:nvPicPr>
          <p:blipFill>
            <a:blip r:embed="rId23"/>
            <a:stretch/>
          </p:blipFill>
          <p:spPr>
            <a:xfrm>
              <a:off x="1289160" y="4911840"/>
              <a:ext cx="163440" cy="107640"/>
            </a:xfrm>
            <a:prstGeom prst="rect">
              <a:avLst/>
            </a:prstGeom>
            <a:ln>
              <a:noFill/>
            </a:ln>
          </p:spPr>
        </p:pic>
        <p:pic>
          <p:nvPicPr>
            <p:cNvPr id="252" name="Picture 48"/>
            <p:cNvPicPr/>
            <p:nvPr/>
          </p:nvPicPr>
          <p:blipFill>
            <a:blip r:embed="rId24"/>
            <a:stretch/>
          </p:blipFill>
          <p:spPr>
            <a:xfrm>
              <a:off x="5197680" y="4911840"/>
              <a:ext cx="163440" cy="107640"/>
            </a:xfrm>
            <a:prstGeom prst="rect">
              <a:avLst/>
            </a:prstGeom>
            <a:ln>
              <a:noFill/>
            </a:ln>
          </p:spPr>
        </p:pic>
        <p:pic>
          <p:nvPicPr>
            <p:cNvPr id="253" name="Picture 49"/>
            <p:cNvPicPr/>
            <p:nvPr/>
          </p:nvPicPr>
          <p:blipFill>
            <a:blip r:embed="rId25"/>
            <a:stretch/>
          </p:blipFill>
          <p:spPr>
            <a:xfrm>
              <a:off x="1572480" y="4911840"/>
              <a:ext cx="163440" cy="107640"/>
            </a:xfrm>
            <a:prstGeom prst="rect">
              <a:avLst/>
            </a:prstGeom>
            <a:ln>
              <a:noFill/>
            </a:ln>
          </p:spPr>
        </p:pic>
        <p:pic>
          <p:nvPicPr>
            <p:cNvPr id="254" name="Picture 50"/>
            <p:cNvPicPr/>
            <p:nvPr/>
          </p:nvPicPr>
          <p:blipFill>
            <a:blip r:embed="rId26"/>
            <a:stretch/>
          </p:blipFill>
          <p:spPr>
            <a:xfrm>
              <a:off x="1850040" y="4911840"/>
              <a:ext cx="163440" cy="107640"/>
            </a:xfrm>
            <a:prstGeom prst="rect">
              <a:avLst/>
            </a:prstGeom>
            <a:ln>
              <a:noFill/>
            </a:ln>
          </p:spPr>
        </p:pic>
        <p:pic>
          <p:nvPicPr>
            <p:cNvPr id="255" name="Picture 51"/>
            <p:cNvPicPr/>
            <p:nvPr/>
          </p:nvPicPr>
          <p:blipFill>
            <a:blip r:embed="rId27"/>
            <a:stretch/>
          </p:blipFill>
          <p:spPr>
            <a:xfrm>
              <a:off x="2408400" y="4911840"/>
              <a:ext cx="163440" cy="107640"/>
            </a:xfrm>
            <a:prstGeom prst="rect">
              <a:avLst/>
            </a:prstGeom>
            <a:ln>
              <a:noFill/>
            </a:ln>
          </p:spPr>
        </p:pic>
        <p:pic>
          <p:nvPicPr>
            <p:cNvPr id="256" name="Picture 52"/>
            <p:cNvPicPr/>
            <p:nvPr/>
          </p:nvPicPr>
          <p:blipFill>
            <a:blip r:embed="rId28"/>
            <a:stretch/>
          </p:blipFill>
          <p:spPr>
            <a:xfrm>
              <a:off x="2685960" y="4911840"/>
              <a:ext cx="163440" cy="107640"/>
            </a:xfrm>
            <a:prstGeom prst="rect">
              <a:avLst/>
            </a:prstGeom>
            <a:ln>
              <a:noFill/>
            </a:ln>
          </p:spPr>
        </p:pic>
        <p:pic>
          <p:nvPicPr>
            <p:cNvPr id="257" name="Picture 53"/>
            <p:cNvPicPr/>
            <p:nvPr/>
          </p:nvPicPr>
          <p:blipFill>
            <a:blip r:embed="rId29"/>
            <a:stretch/>
          </p:blipFill>
          <p:spPr>
            <a:xfrm>
              <a:off x="2963160" y="4911840"/>
              <a:ext cx="163440" cy="107640"/>
            </a:xfrm>
            <a:prstGeom prst="rect">
              <a:avLst/>
            </a:prstGeom>
            <a:ln>
              <a:noFill/>
            </a:ln>
          </p:spPr>
        </p:pic>
        <p:pic>
          <p:nvPicPr>
            <p:cNvPr id="258" name="Picture 54"/>
            <p:cNvPicPr/>
            <p:nvPr/>
          </p:nvPicPr>
          <p:blipFill>
            <a:blip r:embed="rId30"/>
            <a:stretch/>
          </p:blipFill>
          <p:spPr>
            <a:xfrm>
              <a:off x="3240360" y="4911840"/>
              <a:ext cx="163440" cy="107640"/>
            </a:xfrm>
            <a:prstGeom prst="rect">
              <a:avLst/>
            </a:prstGeom>
            <a:ln>
              <a:noFill/>
            </a:ln>
          </p:spPr>
        </p:pic>
        <p:pic>
          <p:nvPicPr>
            <p:cNvPr id="259" name="Picture 55"/>
            <p:cNvPicPr/>
            <p:nvPr/>
          </p:nvPicPr>
          <p:blipFill>
            <a:blip r:embed="rId31"/>
            <a:stretch/>
          </p:blipFill>
          <p:spPr>
            <a:xfrm>
              <a:off x="3519000" y="4911840"/>
              <a:ext cx="163440" cy="107640"/>
            </a:xfrm>
            <a:prstGeom prst="rect">
              <a:avLst/>
            </a:prstGeom>
            <a:ln>
              <a:noFill/>
            </a:ln>
          </p:spPr>
        </p:pic>
        <p:pic>
          <p:nvPicPr>
            <p:cNvPr id="260" name="Picture 56"/>
            <p:cNvPicPr/>
            <p:nvPr/>
          </p:nvPicPr>
          <p:blipFill>
            <a:blip r:embed="rId32"/>
            <a:stretch/>
          </p:blipFill>
          <p:spPr>
            <a:xfrm>
              <a:off x="3800160" y="4911840"/>
              <a:ext cx="163440" cy="107640"/>
            </a:xfrm>
            <a:prstGeom prst="rect">
              <a:avLst/>
            </a:prstGeom>
            <a:ln>
              <a:noFill/>
            </a:ln>
          </p:spPr>
        </p:pic>
        <p:pic>
          <p:nvPicPr>
            <p:cNvPr id="261" name="Picture 57"/>
            <p:cNvPicPr/>
            <p:nvPr/>
          </p:nvPicPr>
          <p:blipFill>
            <a:blip r:embed="rId33"/>
            <a:stretch/>
          </p:blipFill>
          <p:spPr>
            <a:xfrm>
              <a:off x="4083840" y="4911840"/>
              <a:ext cx="163440" cy="107640"/>
            </a:xfrm>
            <a:prstGeom prst="rect">
              <a:avLst/>
            </a:prstGeom>
            <a:ln>
              <a:noFill/>
            </a:ln>
          </p:spPr>
        </p:pic>
        <p:pic>
          <p:nvPicPr>
            <p:cNvPr id="262" name="Picture 58"/>
            <p:cNvPicPr/>
            <p:nvPr/>
          </p:nvPicPr>
          <p:blipFill>
            <a:blip r:embed="rId34"/>
            <a:stretch/>
          </p:blipFill>
          <p:spPr>
            <a:xfrm>
              <a:off x="4359960" y="4911840"/>
              <a:ext cx="163440" cy="107640"/>
            </a:xfrm>
            <a:prstGeom prst="rect">
              <a:avLst/>
            </a:prstGeom>
            <a:ln>
              <a:noFill/>
            </a:ln>
          </p:spPr>
        </p:pic>
        <p:pic>
          <p:nvPicPr>
            <p:cNvPr id="263" name="Picture 59"/>
            <p:cNvPicPr/>
            <p:nvPr/>
          </p:nvPicPr>
          <p:blipFill>
            <a:blip r:embed="rId35"/>
            <a:stretch/>
          </p:blipFill>
          <p:spPr>
            <a:xfrm>
              <a:off x="4639680" y="4911840"/>
              <a:ext cx="163440" cy="107640"/>
            </a:xfrm>
            <a:prstGeom prst="rect">
              <a:avLst/>
            </a:prstGeom>
            <a:ln>
              <a:noFill/>
            </a:ln>
          </p:spPr>
        </p:pic>
        <p:pic>
          <p:nvPicPr>
            <p:cNvPr id="264" name="Picture 60"/>
            <p:cNvPicPr/>
            <p:nvPr/>
          </p:nvPicPr>
          <p:blipFill>
            <a:blip r:embed="rId36"/>
            <a:stretch/>
          </p:blipFill>
          <p:spPr>
            <a:xfrm>
              <a:off x="4920840" y="4911840"/>
              <a:ext cx="163440" cy="107640"/>
            </a:xfrm>
            <a:prstGeom prst="rect">
              <a:avLst/>
            </a:prstGeom>
            <a:ln>
              <a:noFill/>
            </a:ln>
          </p:spPr>
        </p:pic>
        <p:pic>
          <p:nvPicPr>
            <p:cNvPr id="265" name="Picture 61"/>
            <p:cNvPicPr/>
            <p:nvPr/>
          </p:nvPicPr>
          <p:blipFill>
            <a:blip r:embed="rId37"/>
            <a:stretch/>
          </p:blipFill>
          <p:spPr>
            <a:xfrm>
              <a:off x="5476320" y="4911840"/>
              <a:ext cx="163440" cy="107640"/>
            </a:xfrm>
            <a:prstGeom prst="rect">
              <a:avLst/>
            </a:prstGeom>
            <a:ln>
              <a:noFill/>
            </a:ln>
          </p:spPr>
        </p:pic>
        <p:pic>
          <p:nvPicPr>
            <p:cNvPr id="266" name="Picture 62"/>
            <p:cNvPicPr/>
            <p:nvPr/>
          </p:nvPicPr>
          <p:blipFill>
            <a:blip r:embed="rId38"/>
            <a:stretch/>
          </p:blipFill>
          <p:spPr>
            <a:xfrm>
              <a:off x="6031080" y="4911840"/>
              <a:ext cx="163440" cy="107640"/>
            </a:xfrm>
            <a:prstGeom prst="rect">
              <a:avLst/>
            </a:prstGeom>
            <a:ln>
              <a:noFill/>
            </a:ln>
          </p:spPr>
        </p:pic>
        <p:pic>
          <p:nvPicPr>
            <p:cNvPr id="267" name="Picture 63"/>
            <p:cNvPicPr/>
            <p:nvPr/>
          </p:nvPicPr>
          <p:blipFill>
            <a:blip r:embed="rId39"/>
            <a:stretch/>
          </p:blipFill>
          <p:spPr>
            <a:xfrm>
              <a:off x="6435720" y="4910400"/>
              <a:ext cx="163080" cy="107280"/>
            </a:xfrm>
            <a:prstGeom prst="rect">
              <a:avLst/>
            </a:prstGeom>
            <a:ln>
              <a:noFill/>
            </a:ln>
          </p:spPr>
        </p:pic>
      </p:grpSp>
      <p:pic>
        <p:nvPicPr>
          <p:cNvPr id="268" name="Picture 34"/>
          <p:cNvPicPr/>
          <p:nvPr/>
        </p:nvPicPr>
        <p:blipFill>
          <a:blip r:embed="rId40"/>
          <a:srcRect b="28618"/>
          <a:stretch/>
        </p:blipFill>
        <p:spPr>
          <a:xfrm>
            <a:off x="7788240" y="155520"/>
            <a:ext cx="1209240" cy="468000"/>
          </a:xfrm>
          <a:prstGeom prst="rect">
            <a:avLst/>
          </a:prstGeom>
          <a:ln>
            <a:noFill/>
          </a:ln>
        </p:spPr>
      </p:pic>
      <p:sp>
        <p:nvSpPr>
          <p:cNvPr id="269" name="PlaceHolder 5"/>
          <p:cNvSpPr>
            <a:spLocks noGrp="1"/>
          </p:cNvSpPr>
          <p:nvPr>
            <p:ph type="title"/>
          </p:nvPr>
        </p:nvSpPr>
        <p:spPr>
          <a:xfrm>
            <a:off x="774720" y="158760"/>
            <a:ext cx="6955920" cy="429840"/>
          </a:xfrm>
          <a:prstGeom prst="rect">
            <a:avLst/>
          </a:prstGeom>
        </p:spPr>
        <p:txBody>
          <a:bodyPr anchor="ctr"/>
          <a:lstStyle/>
          <a:p>
            <a:pPr>
              <a:lnSpc>
                <a:spcPct val="100000"/>
              </a:lnSpc>
            </a:pPr>
            <a:r>
              <a:rPr lang="en-GB" sz="2200" b="0" strike="noStrike" spc="-1">
                <a:solidFill>
                  <a:srgbClr val="FFFFFF"/>
                </a:solidFill>
                <a:latin typeface="Verdana"/>
                <a:ea typeface="MS PGothic"/>
              </a:rPr>
              <a:t>Click to edit Master title style</a:t>
            </a:r>
            <a:endParaRPr lang="en-GB" sz="2200" b="0" strike="noStrike" spc="-1">
              <a:solidFill>
                <a:srgbClr val="000000"/>
              </a:solidFill>
              <a:latin typeface="Verdana"/>
            </a:endParaRPr>
          </a:p>
        </p:txBody>
      </p:sp>
      <p:sp>
        <p:nvSpPr>
          <p:cNvPr id="270" name="PlaceHolder 6"/>
          <p:cNvSpPr>
            <a:spLocks noGrp="1"/>
          </p:cNvSpPr>
          <p:nvPr>
            <p:ph type="body"/>
          </p:nvPr>
        </p:nvSpPr>
        <p:spPr>
          <a:xfrm>
            <a:off x="173160" y="792000"/>
            <a:ext cx="8746920" cy="3823920"/>
          </a:xfrm>
          <a:prstGeom prst="rect">
            <a:avLst/>
          </a:prstGeom>
        </p:spPr>
        <p:txBody>
          <a:bodyPr/>
          <a:lstStyle/>
          <a:p>
            <a:pPr marL="432000" indent="-324000">
              <a:lnSpc>
                <a:spcPct val="119000"/>
              </a:lnSpc>
              <a:spcBef>
                <a:spcPts val="320"/>
              </a:spcBef>
              <a:buClr>
                <a:srgbClr val="000000"/>
              </a:buClr>
              <a:buSzPct val="45000"/>
              <a:buFont typeface="Wingdings" charset="2"/>
              <a:buChar char=""/>
            </a:pPr>
            <a:r>
              <a:rPr lang="en-GB" sz="1600" b="0" strike="noStrike" spc="-1">
                <a:solidFill>
                  <a:srgbClr val="4D4F53"/>
                </a:solidFill>
                <a:latin typeface="Verdana"/>
                <a:ea typeface="MS PGothic"/>
              </a:rPr>
              <a:t>Edit Master text styles</a:t>
            </a:r>
            <a:endParaRPr lang="en-GB" sz="1600" b="0" strike="noStrike" spc="-1">
              <a:solidFill>
                <a:srgbClr val="4D4F53"/>
              </a:solidFill>
              <a:latin typeface="Verdana"/>
            </a:endParaRPr>
          </a:p>
          <a:p>
            <a:pPr marL="809640" lvl="1" indent="-352080">
              <a:spcBef>
                <a:spcPts val="1134"/>
              </a:spcBef>
              <a:buClr>
                <a:srgbClr val="000000"/>
              </a:buClr>
              <a:buSzPct val="75000"/>
              <a:buFont typeface="Symbol" charset="2"/>
              <a:buChar char=""/>
            </a:pPr>
            <a:r>
              <a:rPr lang="en-GB" sz="1600" b="0" strike="noStrike" spc="-1">
                <a:solidFill>
                  <a:srgbClr val="4D4F53"/>
                </a:solidFill>
                <a:latin typeface="Verdana"/>
                <a:ea typeface="MS PGothic"/>
              </a:rPr>
              <a:t>Second level</a:t>
            </a:r>
            <a:endParaRPr lang="en-GB" sz="1600" b="0" strike="noStrike" spc="-1">
              <a:solidFill>
                <a:srgbClr val="4D4F53"/>
              </a:solidFill>
              <a:latin typeface="Verdana"/>
            </a:endParaRPr>
          </a:p>
          <a:p>
            <a:pPr marL="1406520" lvl="2" indent="-491760">
              <a:spcBef>
                <a:spcPts val="850"/>
              </a:spcBef>
              <a:buClr>
                <a:srgbClr val="000000"/>
              </a:buClr>
              <a:buSzPct val="45000"/>
              <a:buFont typeface="Wingdings" charset="2"/>
              <a:buChar char=""/>
            </a:pPr>
            <a:r>
              <a:rPr lang="en-GB" sz="1600" b="0" strike="noStrike" spc="-1">
                <a:solidFill>
                  <a:srgbClr val="4D4F53"/>
                </a:solidFill>
                <a:latin typeface="Verdana"/>
                <a:ea typeface="MS PGothic"/>
              </a:rPr>
              <a:t>Third level</a:t>
            </a:r>
            <a:endParaRPr lang="en-GB" sz="1600" b="0" strike="noStrike" spc="-1">
              <a:solidFill>
                <a:srgbClr val="4D4F53"/>
              </a:solidFill>
              <a:latin typeface="Verdana"/>
            </a:endParaRPr>
          </a:p>
          <a:p>
            <a:pPr marL="2004840" lvl="3" indent="-632880">
              <a:spcBef>
                <a:spcPts val="567"/>
              </a:spcBef>
              <a:buClr>
                <a:srgbClr val="000000"/>
              </a:buClr>
              <a:buSzPct val="75000"/>
              <a:buFont typeface="Symbol" charset="2"/>
              <a:buChar char=""/>
            </a:pPr>
            <a:r>
              <a:rPr lang="en-GB" sz="1600" b="0" strike="noStrike" spc="-1">
                <a:solidFill>
                  <a:srgbClr val="4D4F53"/>
                </a:solidFill>
                <a:latin typeface="Verdana"/>
                <a:ea typeface="MS PGothic"/>
              </a:rPr>
              <a:t>Fourth level</a:t>
            </a:r>
            <a:endParaRPr lang="en-GB" sz="1600" b="0" strike="noStrike" spc="-1">
              <a:solidFill>
                <a:srgbClr val="4D4F53"/>
              </a:solidFill>
              <a:latin typeface="Verdana"/>
            </a:endParaRPr>
          </a:p>
          <a:p>
            <a:pPr marL="2602080" lvl="4" indent="-772920">
              <a:spcBef>
                <a:spcPts val="283"/>
              </a:spcBef>
              <a:buClr>
                <a:srgbClr val="000000"/>
              </a:buClr>
              <a:buSzPct val="45000"/>
              <a:buFont typeface="Wingdings" charset="2"/>
              <a:buChar char=""/>
            </a:pPr>
            <a:r>
              <a:rPr lang="en-GB" sz="1600" b="0" strike="noStrike" spc="-1">
                <a:solidFill>
                  <a:srgbClr val="4D4F53"/>
                </a:solidFill>
                <a:latin typeface="Verdana"/>
                <a:ea typeface="MS PGothic"/>
              </a:rPr>
              <a:t>Fifth level</a:t>
            </a:r>
            <a:endParaRPr lang="en-GB" sz="1600" b="0" strike="noStrike" spc="-1">
              <a:solidFill>
                <a:srgbClr val="4D4F53"/>
              </a:solidFill>
              <a:latin typeface="Verdana"/>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 name="Picture 2"/>
          <p:cNvPicPr/>
          <p:nvPr/>
        </p:nvPicPr>
        <p:blipFill>
          <a:blip r:embed="rId14"/>
          <a:stretch/>
        </p:blipFill>
        <p:spPr>
          <a:xfrm>
            <a:off x="0" y="0"/>
            <a:ext cx="9143640" cy="771120"/>
          </a:xfrm>
          <a:prstGeom prst="rect">
            <a:avLst/>
          </a:prstGeom>
          <a:ln>
            <a:noFill/>
          </a:ln>
        </p:spPr>
      </p:pic>
      <p:sp>
        <p:nvSpPr>
          <p:cNvPr id="308" name="CustomShape 1"/>
          <p:cNvSpPr/>
          <p:nvPr/>
        </p:nvSpPr>
        <p:spPr>
          <a:xfrm>
            <a:off x="577800" y="334800"/>
            <a:ext cx="5016240" cy="213840"/>
          </a:xfrm>
          <a:prstGeom prst="rect">
            <a:avLst/>
          </a:prstGeom>
          <a:noFill/>
          <a:ln>
            <a:noFill/>
          </a:ln>
        </p:spPr>
        <p:style>
          <a:lnRef idx="0">
            <a:scrgbClr r="0" g="0" b="0"/>
          </a:lnRef>
          <a:fillRef idx="0">
            <a:scrgbClr r="0" g="0" b="0"/>
          </a:fillRef>
          <a:effectRef idx="0">
            <a:scrgbClr r="0" g="0" b="0"/>
          </a:effectRef>
          <a:fontRef idx="minor"/>
        </p:style>
      </p:sp>
      <p:pic>
        <p:nvPicPr>
          <p:cNvPr id="309" name="Picture 11"/>
          <p:cNvPicPr/>
          <p:nvPr/>
        </p:nvPicPr>
        <p:blipFill>
          <a:blip r:embed="rId15"/>
          <a:stretch/>
        </p:blipFill>
        <p:spPr>
          <a:xfrm>
            <a:off x="0" y="4776840"/>
            <a:ext cx="9143640" cy="366480"/>
          </a:xfrm>
          <a:prstGeom prst="rect">
            <a:avLst/>
          </a:prstGeom>
          <a:ln>
            <a:noFill/>
          </a:ln>
        </p:spPr>
      </p:pic>
      <p:sp>
        <p:nvSpPr>
          <p:cNvPr id="310" name="CustomShape 2"/>
          <p:cNvSpPr/>
          <p:nvPr/>
        </p:nvSpPr>
        <p:spPr>
          <a:xfrm>
            <a:off x="165240" y="4575240"/>
            <a:ext cx="5016240" cy="212040"/>
          </a:xfrm>
          <a:prstGeom prst="rect">
            <a:avLst/>
          </a:prstGeom>
          <a:noFill/>
          <a:ln>
            <a:noFill/>
          </a:ln>
        </p:spPr>
        <p:style>
          <a:lnRef idx="0">
            <a:scrgbClr r="0" g="0" b="0"/>
          </a:lnRef>
          <a:fillRef idx="0">
            <a:scrgbClr r="0" g="0" b="0"/>
          </a:fillRef>
          <a:effectRef idx="0">
            <a:scrgbClr r="0" g="0" b="0"/>
          </a:effectRef>
          <a:fontRef idx="minor"/>
        </p:style>
        <p:txBody>
          <a:bodyPr lIns="0" tIns="45000" rIns="90000" bIns="45000"/>
          <a:lstStyle/>
          <a:p>
            <a:pPr>
              <a:lnSpc>
                <a:spcPct val="100000"/>
              </a:lnSpc>
              <a:spcBef>
                <a:spcPts val="400"/>
              </a:spcBef>
            </a:pPr>
            <a:r>
              <a:rPr lang="de-DE" sz="800" b="0" strike="noStrike" spc="-1">
                <a:solidFill>
                  <a:srgbClr val="404040"/>
                </a:solidFill>
                <a:latin typeface="Verdana"/>
                <a:ea typeface="ＭＳ Ｐゴシック"/>
              </a:rPr>
              <a:t>Climate Modelling User Group</a:t>
            </a:r>
            <a:endParaRPr lang="de-DE" sz="800" b="0" strike="noStrike" spc="-1">
              <a:latin typeface="Arial"/>
            </a:endParaRPr>
          </a:p>
        </p:txBody>
      </p:sp>
      <p:sp>
        <p:nvSpPr>
          <p:cNvPr id="311" name="CustomShape 3"/>
          <p:cNvSpPr/>
          <p:nvPr/>
        </p:nvSpPr>
        <p:spPr>
          <a:xfrm>
            <a:off x="4473720" y="4579920"/>
            <a:ext cx="4520880" cy="147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0" bIns="45000"/>
          <a:lstStyle/>
          <a:p>
            <a:pPr algn="r">
              <a:lnSpc>
                <a:spcPct val="100000"/>
              </a:lnSpc>
              <a:spcBef>
                <a:spcPts val="400"/>
              </a:spcBef>
            </a:pPr>
            <a:r>
              <a:rPr lang="de-DE" sz="800" b="0" strike="noStrike" spc="-1">
                <a:solidFill>
                  <a:srgbClr val="4D4F53"/>
                </a:solidFill>
                <a:latin typeface="Verdana"/>
                <a:ea typeface="MS PGothic"/>
              </a:rPr>
              <a:t>CMUG | 25-07-2018 | Slide  </a:t>
            </a:r>
            <a:fld id="{4701BFF4-75CA-457D-88E6-D18FAF5674B5}" type="slidenum">
              <a:rPr lang="de-DE" sz="800" b="0" strike="noStrike" spc="-1">
                <a:solidFill>
                  <a:srgbClr val="4D4F53"/>
                </a:solidFill>
                <a:latin typeface="Verdana"/>
                <a:ea typeface="MS PGothic"/>
              </a:rPr>
              <a:t>‹Nr.›</a:t>
            </a:fld>
            <a:endParaRPr lang="de-DE" sz="800" b="0" strike="noStrike" spc="-1">
              <a:latin typeface="Arial"/>
            </a:endParaRPr>
          </a:p>
        </p:txBody>
      </p:sp>
      <p:grpSp>
        <p:nvGrpSpPr>
          <p:cNvPr id="312" name="Group 4"/>
          <p:cNvGrpSpPr/>
          <p:nvPr/>
        </p:nvGrpSpPr>
        <p:grpSpPr>
          <a:xfrm>
            <a:off x="173160" y="4908600"/>
            <a:ext cx="6825600" cy="110880"/>
            <a:chOff x="173160" y="4908600"/>
            <a:chExt cx="6825600" cy="110880"/>
          </a:xfrm>
        </p:grpSpPr>
        <p:pic>
          <p:nvPicPr>
            <p:cNvPr id="313" name="Picture 40"/>
            <p:cNvPicPr/>
            <p:nvPr/>
          </p:nvPicPr>
          <p:blipFill>
            <a:blip r:embed="rId16"/>
            <a:stretch/>
          </p:blipFill>
          <p:spPr>
            <a:xfrm>
              <a:off x="173160" y="4911840"/>
              <a:ext cx="163440" cy="107640"/>
            </a:xfrm>
            <a:prstGeom prst="rect">
              <a:avLst/>
            </a:prstGeom>
            <a:ln>
              <a:noFill/>
            </a:ln>
          </p:spPr>
        </p:pic>
        <p:pic>
          <p:nvPicPr>
            <p:cNvPr id="314" name="Picture 41"/>
            <p:cNvPicPr/>
            <p:nvPr/>
          </p:nvPicPr>
          <p:blipFill>
            <a:blip r:embed="rId17"/>
            <a:stretch/>
          </p:blipFill>
          <p:spPr>
            <a:xfrm>
              <a:off x="451440" y="4911840"/>
              <a:ext cx="163440" cy="107640"/>
            </a:xfrm>
            <a:prstGeom prst="rect">
              <a:avLst/>
            </a:prstGeom>
            <a:ln>
              <a:noFill/>
            </a:ln>
          </p:spPr>
        </p:pic>
        <p:pic>
          <p:nvPicPr>
            <p:cNvPr id="315" name="Picture 42"/>
            <p:cNvPicPr/>
            <p:nvPr/>
          </p:nvPicPr>
          <p:blipFill>
            <a:blip r:embed="rId18"/>
            <a:stretch/>
          </p:blipFill>
          <p:spPr>
            <a:xfrm>
              <a:off x="6835320" y="4908600"/>
              <a:ext cx="163440" cy="107640"/>
            </a:xfrm>
            <a:prstGeom prst="rect">
              <a:avLst/>
            </a:prstGeom>
            <a:ln>
              <a:noFill/>
            </a:ln>
          </p:spPr>
        </p:pic>
        <p:pic>
          <p:nvPicPr>
            <p:cNvPr id="316" name="Picture 43"/>
            <p:cNvPicPr/>
            <p:nvPr/>
          </p:nvPicPr>
          <p:blipFill>
            <a:blip r:embed="rId19"/>
            <a:stretch/>
          </p:blipFill>
          <p:spPr>
            <a:xfrm>
              <a:off x="5756040" y="4911840"/>
              <a:ext cx="163440" cy="107640"/>
            </a:xfrm>
            <a:prstGeom prst="rect">
              <a:avLst/>
            </a:prstGeom>
            <a:ln>
              <a:noFill/>
            </a:ln>
          </p:spPr>
        </p:pic>
        <p:pic>
          <p:nvPicPr>
            <p:cNvPr id="317" name="Picture 44"/>
            <p:cNvPicPr/>
            <p:nvPr/>
          </p:nvPicPr>
          <p:blipFill>
            <a:blip r:embed="rId20"/>
            <a:stretch/>
          </p:blipFill>
          <p:spPr>
            <a:xfrm>
              <a:off x="732240" y="4911840"/>
              <a:ext cx="163440" cy="107640"/>
            </a:xfrm>
            <a:prstGeom prst="rect">
              <a:avLst/>
            </a:prstGeom>
            <a:ln>
              <a:noFill/>
            </a:ln>
          </p:spPr>
        </p:pic>
        <p:pic>
          <p:nvPicPr>
            <p:cNvPr id="318" name="Picture 45"/>
            <p:cNvPicPr/>
            <p:nvPr/>
          </p:nvPicPr>
          <p:blipFill>
            <a:blip r:embed="rId21"/>
            <a:stretch/>
          </p:blipFill>
          <p:spPr>
            <a:xfrm>
              <a:off x="2131200" y="4911840"/>
              <a:ext cx="163440" cy="107640"/>
            </a:xfrm>
            <a:prstGeom prst="rect">
              <a:avLst/>
            </a:prstGeom>
            <a:ln>
              <a:noFill/>
            </a:ln>
          </p:spPr>
        </p:pic>
        <p:pic>
          <p:nvPicPr>
            <p:cNvPr id="319" name="Picture 46"/>
            <p:cNvPicPr/>
            <p:nvPr/>
          </p:nvPicPr>
          <p:blipFill>
            <a:blip r:embed="rId22"/>
            <a:stretch/>
          </p:blipFill>
          <p:spPr>
            <a:xfrm>
              <a:off x="1010520" y="4911840"/>
              <a:ext cx="163440" cy="107640"/>
            </a:xfrm>
            <a:prstGeom prst="rect">
              <a:avLst/>
            </a:prstGeom>
            <a:ln>
              <a:noFill/>
            </a:ln>
          </p:spPr>
        </p:pic>
        <p:pic>
          <p:nvPicPr>
            <p:cNvPr id="320" name="Picture 47"/>
            <p:cNvPicPr/>
            <p:nvPr/>
          </p:nvPicPr>
          <p:blipFill>
            <a:blip r:embed="rId23"/>
            <a:stretch/>
          </p:blipFill>
          <p:spPr>
            <a:xfrm>
              <a:off x="1289160" y="4911840"/>
              <a:ext cx="163440" cy="107640"/>
            </a:xfrm>
            <a:prstGeom prst="rect">
              <a:avLst/>
            </a:prstGeom>
            <a:ln>
              <a:noFill/>
            </a:ln>
          </p:spPr>
        </p:pic>
        <p:pic>
          <p:nvPicPr>
            <p:cNvPr id="321" name="Picture 48"/>
            <p:cNvPicPr/>
            <p:nvPr/>
          </p:nvPicPr>
          <p:blipFill>
            <a:blip r:embed="rId24"/>
            <a:stretch/>
          </p:blipFill>
          <p:spPr>
            <a:xfrm>
              <a:off x="5197680" y="4911840"/>
              <a:ext cx="163440" cy="107640"/>
            </a:xfrm>
            <a:prstGeom prst="rect">
              <a:avLst/>
            </a:prstGeom>
            <a:ln>
              <a:noFill/>
            </a:ln>
          </p:spPr>
        </p:pic>
        <p:pic>
          <p:nvPicPr>
            <p:cNvPr id="322" name="Picture 49"/>
            <p:cNvPicPr/>
            <p:nvPr/>
          </p:nvPicPr>
          <p:blipFill>
            <a:blip r:embed="rId25"/>
            <a:stretch/>
          </p:blipFill>
          <p:spPr>
            <a:xfrm>
              <a:off x="1572480" y="4911840"/>
              <a:ext cx="163440" cy="107640"/>
            </a:xfrm>
            <a:prstGeom prst="rect">
              <a:avLst/>
            </a:prstGeom>
            <a:ln>
              <a:noFill/>
            </a:ln>
          </p:spPr>
        </p:pic>
        <p:pic>
          <p:nvPicPr>
            <p:cNvPr id="323" name="Picture 50"/>
            <p:cNvPicPr/>
            <p:nvPr/>
          </p:nvPicPr>
          <p:blipFill>
            <a:blip r:embed="rId26"/>
            <a:stretch/>
          </p:blipFill>
          <p:spPr>
            <a:xfrm>
              <a:off x="1850040" y="4911840"/>
              <a:ext cx="163440" cy="107640"/>
            </a:xfrm>
            <a:prstGeom prst="rect">
              <a:avLst/>
            </a:prstGeom>
            <a:ln>
              <a:noFill/>
            </a:ln>
          </p:spPr>
        </p:pic>
        <p:pic>
          <p:nvPicPr>
            <p:cNvPr id="324" name="Picture 51"/>
            <p:cNvPicPr/>
            <p:nvPr/>
          </p:nvPicPr>
          <p:blipFill>
            <a:blip r:embed="rId27"/>
            <a:stretch/>
          </p:blipFill>
          <p:spPr>
            <a:xfrm>
              <a:off x="2408400" y="4911840"/>
              <a:ext cx="163440" cy="107640"/>
            </a:xfrm>
            <a:prstGeom prst="rect">
              <a:avLst/>
            </a:prstGeom>
            <a:ln>
              <a:noFill/>
            </a:ln>
          </p:spPr>
        </p:pic>
        <p:pic>
          <p:nvPicPr>
            <p:cNvPr id="325" name="Picture 52"/>
            <p:cNvPicPr/>
            <p:nvPr/>
          </p:nvPicPr>
          <p:blipFill>
            <a:blip r:embed="rId28"/>
            <a:stretch/>
          </p:blipFill>
          <p:spPr>
            <a:xfrm>
              <a:off x="2685960" y="4911840"/>
              <a:ext cx="163440" cy="107640"/>
            </a:xfrm>
            <a:prstGeom prst="rect">
              <a:avLst/>
            </a:prstGeom>
            <a:ln>
              <a:noFill/>
            </a:ln>
          </p:spPr>
        </p:pic>
        <p:pic>
          <p:nvPicPr>
            <p:cNvPr id="326" name="Picture 53"/>
            <p:cNvPicPr/>
            <p:nvPr/>
          </p:nvPicPr>
          <p:blipFill>
            <a:blip r:embed="rId29"/>
            <a:stretch/>
          </p:blipFill>
          <p:spPr>
            <a:xfrm>
              <a:off x="2963160" y="4911840"/>
              <a:ext cx="163440" cy="107640"/>
            </a:xfrm>
            <a:prstGeom prst="rect">
              <a:avLst/>
            </a:prstGeom>
            <a:ln>
              <a:noFill/>
            </a:ln>
          </p:spPr>
        </p:pic>
        <p:pic>
          <p:nvPicPr>
            <p:cNvPr id="327" name="Picture 54"/>
            <p:cNvPicPr/>
            <p:nvPr/>
          </p:nvPicPr>
          <p:blipFill>
            <a:blip r:embed="rId30"/>
            <a:stretch/>
          </p:blipFill>
          <p:spPr>
            <a:xfrm>
              <a:off x="3240360" y="4911840"/>
              <a:ext cx="163440" cy="107640"/>
            </a:xfrm>
            <a:prstGeom prst="rect">
              <a:avLst/>
            </a:prstGeom>
            <a:ln>
              <a:noFill/>
            </a:ln>
          </p:spPr>
        </p:pic>
        <p:pic>
          <p:nvPicPr>
            <p:cNvPr id="328" name="Picture 55"/>
            <p:cNvPicPr/>
            <p:nvPr/>
          </p:nvPicPr>
          <p:blipFill>
            <a:blip r:embed="rId31"/>
            <a:stretch/>
          </p:blipFill>
          <p:spPr>
            <a:xfrm>
              <a:off x="3519000" y="4911840"/>
              <a:ext cx="163440" cy="107640"/>
            </a:xfrm>
            <a:prstGeom prst="rect">
              <a:avLst/>
            </a:prstGeom>
            <a:ln>
              <a:noFill/>
            </a:ln>
          </p:spPr>
        </p:pic>
        <p:pic>
          <p:nvPicPr>
            <p:cNvPr id="329" name="Picture 56"/>
            <p:cNvPicPr/>
            <p:nvPr/>
          </p:nvPicPr>
          <p:blipFill>
            <a:blip r:embed="rId32"/>
            <a:stretch/>
          </p:blipFill>
          <p:spPr>
            <a:xfrm>
              <a:off x="3800160" y="4911840"/>
              <a:ext cx="163440" cy="107640"/>
            </a:xfrm>
            <a:prstGeom prst="rect">
              <a:avLst/>
            </a:prstGeom>
            <a:ln>
              <a:noFill/>
            </a:ln>
          </p:spPr>
        </p:pic>
        <p:pic>
          <p:nvPicPr>
            <p:cNvPr id="330" name="Picture 57"/>
            <p:cNvPicPr/>
            <p:nvPr/>
          </p:nvPicPr>
          <p:blipFill>
            <a:blip r:embed="rId33"/>
            <a:stretch/>
          </p:blipFill>
          <p:spPr>
            <a:xfrm>
              <a:off x="4083840" y="4911840"/>
              <a:ext cx="163440" cy="107640"/>
            </a:xfrm>
            <a:prstGeom prst="rect">
              <a:avLst/>
            </a:prstGeom>
            <a:ln>
              <a:noFill/>
            </a:ln>
          </p:spPr>
        </p:pic>
        <p:pic>
          <p:nvPicPr>
            <p:cNvPr id="331" name="Picture 58"/>
            <p:cNvPicPr/>
            <p:nvPr/>
          </p:nvPicPr>
          <p:blipFill>
            <a:blip r:embed="rId34"/>
            <a:stretch/>
          </p:blipFill>
          <p:spPr>
            <a:xfrm>
              <a:off x="4359960" y="4911840"/>
              <a:ext cx="163440" cy="107640"/>
            </a:xfrm>
            <a:prstGeom prst="rect">
              <a:avLst/>
            </a:prstGeom>
            <a:ln>
              <a:noFill/>
            </a:ln>
          </p:spPr>
        </p:pic>
        <p:pic>
          <p:nvPicPr>
            <p:cNvPr id="332" name="Picture 59"/>
            <p:cNvPicPr/>
            <p:nvPr/>
          </p:nvPicPr>
          <p:blipFill>
            <a:blip r:embed="rId35"/>
            <a:stretch/>
          </p:blipFill>
          <p:spPr>
            <a:xfrm>
              <a:off x="4639680" y="4911840"/>
              <a:ext cx="163440" cy="107640"/>
            </a:xfrm>
            <a:prstGeom prst="rect">
              <a:avLst/>
            </a:prstGeom>
            <a:ln>
              <a:noFill/>
            </a:ln>
          </p:spPr>
        </p:pic>
        <p:pic>
          <p:nvPicPr>
            <p:cNvPr id="333" name="Picture 60"/>
            <p:cNvPicPr/>
            <p:nvPr/>
          </p:nvPicPr>
          <p:blipFill>
            <a:blip r:embed="rId36"/>
            <a:stretch/>
          </p:blipFill>
          <p:spPr>
            <a:xfrm>
              <a:off x="4920840" y="4911840"/>
              <a:ext cx="163440" cy="107640"/>
            </a:xfrm>
            <a:prstGeom prst="rect">
              <a:avLst/>
            </a:prstGeom>
            <a:ln>
              <a:noFill/>
            </a:ln>
          </p:spPr>
        </p:pic>
        <p:pic>
          <p:nvPicPr>
            <p:cNvPr id="334" name="Picture 61"/>
            <p:cNvPicPr/>
            <p:nvPr/>
          </p:nvPicPr>
          <p:blipFill>
            <a:blip r:embed="rId37"/>
            <a:stretch/>
          </p:blipFill>
          <p:spPr>
            <a:xfrm>
              <a:off x="5476320" y="4911840"/>
              <a:ext cx="163440" cy="107640"/>
            </a:xfrm>
            <a:prstGeom prst="rect">
              <a:avLst/>
            </a:prstGeom>
            <a:ln>
              <a:noFill/>
            </a:ln>
          </p:spPr>
        </p:pic>
        <p:pic>
          <p:nvPicPr>
            <p:cNvPr id="335" name="Picture 62"/>
            <p:cNvPicPr/>
            <p:nvPr/>
          </p:nvPicPr>
          <p:blipFill>
            <a:blip r:embed="rId38"/>
            <a:stretch/>
          </p:blipFill>
          <p:spPr>
            <a:xfrm>
              <a:off x="6031080" y="4911840"/>
              <a:ext cx="163440" cy="107640"/>
            </a:xfrm>
            <a:prstGeom prst="rect">
              <a:avLst/>
            </a:prstGeom>
            <a:ln>
              <a:noFill/>
            </a:ln>
          </p:spPr>
        </p:pic>
        <p:pic>
          <p:nvPicPr>
            <p:cNvPr id="336" name="Picture 63"/>
            <p:cNvPicPr/>
            <p:nvPr/>
          </p:nvPicPr>
          <p:blipFill>
            <a:blip r:embed="rId39"/>
            <a:stretch/>
          </p:blipFill>
          <p:spPr>
            <a:xfrm>
              <a:off x="6435720" y="4910400"/>
              <a:ext cx="163080" cy="107280"/>
            </a:xfrm>
            <a:prstGeom prst="rect">
              <a:avLst/>
            </a:prstGeom>
            <a:ln>
              <a:noFill/>
            </a:ln>
          </p:spPr>
        </p:pic>
      </p:grpSp>
      <p:pic>
        <p:nvPicPr>
          <p:cNvPr id="337" name="Picture 34"/>
          <p:cNvPicPr/>
          <p:nvPr/>
        </p:nvPicPr>
        <p:blipFill>
          <a:blip r:embed="rId40"/>
          <a:srcRect b="28618"/>
          <a:stretch/>
        </p:blipFill>
        <p:spPr>
          <a:xfrm>
            <a:off x="7788240" y="155520"/>
            <a:ext cx="1209240" cy="468000"/>
          </a:xfrm>
          <a:prstGeom prst="rect">
            <a:avLst/>
          </a:prstGeom>
          <a:ln>
            <a:noFill/>
          </a:ln>
        </p:spPr>
      </p:pic>
      <p:sp>
        <p:nvSpPr>
          <p:cNvPr id="338" name="PlaceHolder 5"/>
          <p:cNvSpPr>
            <a:spLocks noGrp="1"/>
          </p:cNvSpPr>
          <p:nvPr>
            <p:ph type="title"/>
          </p:nvPr>
        </p:nvSpPr>
        <p:spPr>
          <a:xfrm>
            <a:off x="774720" y="158760"/>
            <a:ext cx="6955920" cy="429840"/>
          </a:xfrm>
          <a:prstGeom prst="rect">
            <a:avLst/>
          </a:prstGeom>
        </p:spPr>
        <p:txBody>
          <a:bodyPr anchor="ctr"/>
          <a:lstStyle/>
          <a:p>
            <a:pPr>
              <a:lnSpc>
                <a:spcPct val="100000"/>
              </a:lnSpc>
            </a:pPr>
            <a:r>
              <a:rPr lang="en-GB" sz="2200" b="0" strike="noStrike" spc="-1">
                <a:solidFill>
                  <a:srgbClr val="FFFFFF"/>
                </a:solidFill>
                <a:latin typeface="Verdana"/>
                <a:ea typeface="MS PGothic"/>
              </a:rPr>
              <a:t>Click to edit Master title style</a:t>
            </a:r>
            <a:endParaRPr lang="en-GB" sz="2200" b="0" strike="noStrike" spc="-1">
              <a:solidFill>
                <a:srgbClr val="000000"/>
              </a:solidFill>
              <a:latin typeface="Verdana"/>
            </a:endParaRPr>
          </a:p>
        </p:txBody>
      </p:sp>
      <p:sp>
        <p:nvSpPr>
          <p:cNvPr id="339" name="PlaceHolder 6"/>
          <p:cNvSpPr>
            <a:spLocks noGrp="1"/>
          </p:cNvSpPr>
          <p:nvPr>
            <p:ph type="body"/>
          </p:nvPr>
        </p:nvSpPr>
        <p:spPr>
          <a:xfrm>
            <a:off x="173160" y="792000"/>
            <a:ext cx="8746920" cy="3823920"/>
          </a:xfrm>
          <a:prstGeom prst="rect">
            <a:avLst/>
          </a:prstGeom>
        </p:spPr>
        <p:txBody>
          <a:bodyPr/>
          <a:lstStyle/>
          <a:p>
            <a:pPr marL="432000" indent="-324000">
              <a:lnSpc>
                <a:spcPct val="119000"/>
              </a:lnSpc>
              <a:spcBef>
                <a:spcPts val="320"/>
              </a:spcBef>
              <a:buClr>
                <a:srgbClr val="000000"/>
              </a:buClr>
              <a:buSzPct val="45000"/>
              <a:buFont typeface="Wingdings" charset="2"/>
              <a:buChar char=""/>
            </a:pPr>
            <a:r>
              <a:rPr lang="en-GB" sz="1600" b="0" strike="noStrike" spc="-1">
                <a:solidFill>
                  <a:srgbClr val="4D4F53"/>
                </a:solidFill>
                <a:latin typeface="Verdana"/>
                <a:ea typeface="MS PGothic"/>
              </a:rPr>
              <a:t>Edit Master text styles</a:t>
            </a:r>
            <a:endParaRPr lang="en-GB" sz="1600" b="0" strike="noStrike" spc="-1">
              <a:solidFill>
                <a:srgbClr val="4D4F53"/>
              </a:solidFill>
              <a:latin typeface="Verdana"/>
            </a:endParaRPr>
          </a:p>
          <a:p>
            <a:pPr marL="809640" lvl="1" indent="-352080">
              <a:spcBef>
                <a:spcPts val="1134"/>
              </a:spcBef>
              <a:buClr>
                <a:srgbClr val="000000"/>
              </a:buClr>
              <a:buSzPct val="75000"/>
              <a:buFont typeface="Symbol" charset="2"/>
              <a:buChar char=""/>
            </a:pPr>
            <a:r>
              <a:rPr lang="en-GB" sz="1600" b="0" strike="noStrike" spc="-1">
                <a:solidFill>
                  <a:srgbClr val="4D4F53"/>
                </a:solidFill>
                <a:latin typeface="Verdana"/>
                <a:ea typeface="MS PGothic"/>
              </a:rPr>
              <a:t>Second level</a:t>
            </a:r>
            <a:endParaRPr lang="en-GB" sz="1600" b="0" strike="noStrike" spc="-1">
              <a:solidFill>
                <a:srgbClr val="4D4F53"/>
              </a:solidFill>
              <a:latin typeface="Verdana"/>
            </a:endParaRPr>
          </a:p>
          <a:p>
            <a:pPr marL="1406520" lvl="2" indent="-491760">
              <a:spcBef>
                <a:spcPts val="850"/>
              </a:spcBef>
              <a:buClr>
                <a:srgbClr val="000000"/>
              </a:buClr>
              <a:buSzPct val="45000"/>
              <a:buFont typeface="Wingdings" charset="2"/>
              <a:buChar char=""/>
            </a:pPr>
            <a:r>
              <a:rPr lang="en-GB" sz="1600" b="0" strike="noStrike" spc="-1">
                <a:solidFill>
                  <a:srgbClr val="4D4F53"/>
                </a:solidFill>
                <a:latin typeface="Verdana"/>
                <a:ea typeface="MS PGothic"/>
              </a:rPr>
              <a:t>Third level</a:t>
            </a:r>
            <a:endParaRPr lang="en-GB" sz="1600" b="0" strike="noStrike" spc="-1">
              <a:solidFill>
                <a:srgbClr val="4D4F53"/>
              </a:solidFill>
              <a:latin typeface="Verdana"/>
            </a:endParaRPr>
          </a:p>
          <a:p>
            <a:pPr marL="2004840" lvl="3" indent="-632880">
              <a:spcBef>
                <a:spcPts val="567"/>
              </a:spcBef>
              <a:buClr>
                <a:srgbClr val="000000"/>
              </a:buClr>
              <a:buSzPct val="75000"/>
              <a:buFont typeface="Symbol" charset="2"/>
              <a:buChar char=""/>
            </a:pPr>
            <a:r>
              <a:rPr lang="en-GB" sz="1600" b="0" strike="noStrike" spc="-1">
                <a:solidFill>
                  <a:srgbClr val="4D4F53"/>
                </a:solidFill>
                <a:latin typeface="Verdana"/>
                <a:ea typeface="MS PGothic"/>
              </a:rPr>
              <a:t>Fourth level</a:t>
            </a:r>
            <a:endParaRPr lang="en-GB" sz="1600" b="0" strike="noStrike" spc="-1">
              <a:solidFill>
                <a:srgbClr val="4D4F53"/>
              </a:solidFill>
              <a:latin typeface="Verdana"/>
            </a:endParaRPr>
          </a:p>
          <a:p>
            <a:pPr marL="2602080" lvl="4" indent="-772920">
              <a:spcBef>
                <a:spcPts val="283"/>
              </a:spcBef>
              <a:buClr>
                <a:srgbClr val="000000"/>
              </a:buClr>
              <a:buSzPct val="45000"/>
              <a:buFont typeface="Wingdings" charset="2"/>
              <a:buChar char=""/>
            </a:pPr>
            <a:r>
              <a:rPr lang="en-GB" sz="1600" b="0" strike="noStrike" spc="-1">
                <a:solidFill>
                  <a:srgbClr val="4D4F53"/>
                </a:solidFill>
                <a:latin typeface="Verdana"/>
                <a:ea typeface="MS PGothic"/>
              </a:rPr>
              <a:t>Fifth level</a:t>
            </a:r>
            <a:endParaRPr lang="en-GB" sz="1600" b="0" strike="noStrike" spc="-1">
              <a:solidFill>
                <a:srgbClr val="4D4F53"/>
              </a:solidFill>
              <a:latin typeface="Verdana"/>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76" name="Picture 2"/>
          <p:cNvPicPr/>
          <p:nvPr/>
        </p:nvPicPr>
        <p:blipFill>
          <a:blip r:embed="rId14"/>
          <a:stretch/>
        </p:blipFill>
        <p:spPr>
          <a:xfrm>
            <a:off x="0" y="0"/>
            <a:ext cx="9143640" cy="771120"/>
          </a:xfrm>
          <a:prstGeom prst="rect">
            <a:avLst/>
          </a:prstGeom>
          <a:ln>
            <a:noFill/>
          </a:ln>
        </p:spPr>
      </p:pic>
      <p:sp>
        <p:nvSpPr>
          <p:cNvPr id="377" name="CustomShape 1"/>
          <p:cNvSpPr/>
          <p:nvPr/>
        </p:nvSpPr>
        <p:spPr>
          <a:xfrm>
            <a:off x="577800" y="334800"/>
            <a:ext cx="5016240" cy="213840"/>
          </a:xfrm>
          <a:prstGeom prst="rect">
            <a:avLst/>
          </a:prstGeom>
          <a:noFill/>
          <a:ln>
            <a:noFill/>
          </a:ln>
        </p:spPr>
        <p:style>
          <a:lnRef idx="0">
            <a:scrgbClr r="0" g="0" b="0"/>
          </a:lnRef>
          <a:fillRef idx="0">
            <a:scrgbClr r="0" g="0" b="0"/>
          </a:fillRef>
          <a:effectRef idx="0">
            <a:scrgbClr r="0" g="0" b="0"/>
          </a:effectRef>
          <a:fontRef idx="minor"/>
        </p:style>
      </p:sp>
      <p:pic>
        <p:nvPicPr>
          <p:cNvPr id="378" name="Picture 11"/>
          <p:cNvPicPr/>
          <p:nvPr/>
        </p:nvPicPr>
        <p:blipFill>
          <a:blip r:embed="rId15"/>
          <a:stretch/>
        </p:blipFill>
        <p:spPr>
          <a:xfrm>
            <a:off x="0" y="4776840"/>
            <a:ext cx="9143640" cy="366480"/>
          </a:xfrm>
          <a:prstGeom prst="rect">
            <a:avLst/>
          </a:prstGeom>
          <a:ln>
            <a:noFill/>
          </a:ln>
        </p:spPr>
      </p:pic>
      <p:sp>
        <p:nvSpPr>
          <p:cNvPr id="379" name="CustomShape 2"/>
          <p:cNvSpPr/>
          <p:nvPr/>
        </p:nvSpPr>
        <p:spPr>
          <a:xfrm>
            <a:off x="165240" y="4575240"/>
            <a:ext cx="5016240" cy="212040"/>
          </a:xfrm>
          <a:prstGeom prst="rect">
            <a:avLst/>
          </a:prstGeom>
          <a:noFill/>
          <a:ln>
            <a:noFill/>
          </a:ln>
        </p:spPr>
        <p:style>
          <a:lnRef idx="0">
            <a:scrgbClr r="0" g="0" b="0"/>
          </a:lnRef>
          <a:fillRef idx="0">
            <a:scrgbClr r="0" g="0" b="0"/>
          </a:fillRef>
          <a:effectRef idx="0">
            <a:scrgbClr r="0" g="0" b="0"/>
          </a:effectRef>
          <a:fontRef idx="minor"/>
        </p:style>
        <p:txBody>
          <a:bodyPr lIns="0" tIns="45000" rIns="90000" bIns="45000"/>
          <a:lstStyle/>
          <a:p>
            <a:pPr>
              <a:lnSpc>
                <a:spcPct val="100000"/>
              </a:lnSpc>
              <a:spcBef>
                <a:spcPts val="400"/>
              </a:spcBef>
            </a:pPr>
            <a:r>
              <a:rPr lang="de-DE" sz="800" b="0" strike="noStrike" spc="-1">
                <a:solidFill>
                  <a:srgbClr val="404040"/>
                </a:solidFill>
                <a:latin typeface="Verdana"/>
                <a:ea typeface="ＭＳ Ｐゴシック"/>
              </a:rPr>
              <a:t>Climate Modelling User Group</a:t>
            </a:r>
            <a:endParaRPr lang="de-DE" sz="800" b="0" strike="noStrike" spc="-1">
              <a:latin typeface="Arial"/>
            </a:endParaRPr>
          </a:p>
        </p:txBody>
      </p:sp>
      <p:sp>
        <p:nvSpPr>
          <p:cNvPr id="380" name="CustomShape 3"/>
          <p:cNvSpPr/>
          <p:nvPr/>
        </p:nvSpPr>
        <p:spPr>
          <a:xfrm>
            <a:off x="4473720" y="4579920"/>
            <a:ext cx="4520880" cy="147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0" bIns="45000"/>
          <a:lstStyle/>
          <a:p>
            <a:pPr algn="r">
              <a:lnSpc>
                <a:spcPct val="100000"/>
              </a:lnSpc>
              <a:spcBef>
                <a:spcPts val="400"/>
              </a:spcBef>
            </a:pPr>
            <a:r>
              <a:rPr lang="de-DE" sz="800" b="0" strike="noStrike" spc="-1">
                <a:solidFill>
                  <a:srgbClr val="4D4F53"/>
                </a:solidFill>
                <a:latin typeface="Verdana"/>
                <a:ea typeface="MS PGothic"/>
              </a:rPr>
              <a:t>CMUG | 25-07-2018 | Slide  </a:t>
            </a:r>
            <a:fld id="{B60A9FBF-6AFA-400C-856E-1B9470A8028F}" type="slidenum">
              <a:rPr lang="de-DE" sz="800" b="0" strike="noStrike" spc="-1">
                <a:solidFill>
                  <a:srgbClr val="4D4F53"/>
                </a:solidFill>
                <a:latin typeface="Verdana"/>
                <a:ea typeface="MS PGothic"/>
              </a:rPr>
              <a:t>‹Nr.›</a:t>
            </a:fld>
            <a:endParaRPr lang="de-DE" sz="800" b="0" strike="noStrike" spc="-1">
              <a:latin typeface="Arial"/>
            </a:endParaRPr>
          </a:p>
        </p:txBody>
      </p:sp>
      <p:grpSp>
        <p:nvGrpSpPr>
          <p:cNvPr id="381" name="Group 4"/>
          <p:cNvGrpSpPr/>
          <p:nvPr/>
        </p:nvGrpSpPr>
        <p:grpSpPr>
          <a:xfrm>
            <a:off x="173160" y="4908600"/>
            <a:ext cx="6825600" cy="110880"/>
            <a:chOff x="173160" y="4908600"/>
            <a:chExt cx="6825600" cy="110880"/>
          </a:xfrm>
        </p:grpSpPr>
        <p:pic>
          <p:nvPicPr>
            <p:cNvPr id="382" name="Picture 40"/>
            <p:cNvPicPr/>
            <p:nvPr/>
          </p:nvPicPr>
          <p:blipFill>
            <a:blip r:embed="rId16"/>
            <a:stretch/>
          </p:blipFill>
          <p:spPr>
            <a:xfrm>
              <a:off x="173160" y="4911840"/>
              <a:ext cx="163440" cy="107640"/>
            </a:xfrm>
            <a:prstGeom prst="rect">
              <a:avLst/>
            </a:prstGeom>
            <a:ln>
              <a:noFill/>
            </a:ln>
          </p:spPr>
        </p:pic>
        <p:pic>
          <p:nvPicPr>
            <p:cNvPr id="383" name="Picture 41"/>
            <p:cNvPicPr/>
            <p:nvPr/>
          </p:nvPicPr>
          <p:blipFill>
            <a:blip r:embed="rId17"/>
            <a:stretch/>
          </p:blipFill>
          <p:spPr>
            <a:xfrm>
              <a:off x="451440" y="4911840"/>
              <a:ext cx="163440" cy="107640"/>
            </a:xfrm>
            <a:prstGeom prst="rect">
              <a:avLst/>
            </a:prstGeom>
            <a:ln>
              <a:noFill/>
            </a:ln>
          </p:spPr>
        </p:pic>
        <p:pic>
          <p:nvPicPr>
            <p:cNvPr id="384" name="Picture 42"/>
            <p:cNvPicPr/>
            <p:nvPr/>
          </p:nvPicPr>
          <p:blipFill>
            <a:blip r:embed="rId18"/>
            <a:stretch/>
          </p:blipFill>
          <p:spPr>
            <a:xfrm>
              <a:off x="6835320" y="4908600"/>
              <a:ext cx="163440" cy="107640"/>
            </a:xfrm>
            <a:prstGeom prst="rect">
              <a:avLst/>
            </a:prstGeom>
            <a:ln>
              <a:noFill/>
            </a:ln>
          </p:spPr>
        </p:pic>
        <p:pic>
          <p:nvPicPr>
            <p:cNvPr id="385" name="Picture 43"/>
            <p:cNvPicPr/>
            <p:nvPr/>
          </p:nvPicPr>
          <p:blipFill>
            <a:blip r:embed="rId19"/>
            <a:stretch/>
          </p:blipFill>
          <p:spPr>
            <a:xfrm>
              <a:off x="5756040" y="4911840"/>
              <a:ext cx="163440" cy="107640"/>
            </a:xfrm>
            <a:prstGeom prst="rect">
              <a:avLst/>
            </a:prstGeom>
            <a:ln>
              <a:noFill/>
            </a:ln>
          </p:spPr>
        </p:pic>
        <p:pic>
          <p:nvPicPr>
            <p:cNvPr id="386" name="Picture 44"/>
            <p:cNvPicPr/>
            <p:nvPr/>
          </p:nvPicPr>
          <p:blipFill>
            <a:blip r:embed="rId20"/>
            <a:stretch/>
          </p:blipFill>
          <p:spPr>
            <a:xfrm>
              <a:off x="732240" y="4911840"/>
              <a:ext cx="163440" cy="107640"/>
            </a:xfrm>
            <a:prstGeom prst="rect">
              <a:avLst/>
            </a:prstGeom>
            <a:ln>
              <a:noFill/>
            </a:ln>
          </p:spPr>
        </p:pic>
        <p:pic>
          <p:nvPicPr>
            <p:cNvPr id="387" name="Picture 45"/>
            <p:cNvPicPr/>
            <p:nvPr/>
          </p:nvPicPr>
          <p:blipFill>
            <a:blip r:embed="rId21"/>
            <a:stretch/>
          </p:blipFill>
          <p:spPr>
            <a:xfrm>
              <a:off x="2131200" y="4911840"/>
              <a:ext cx="163440" cy="107640"/>
            </a:xfrm>
            <a:prstGeom prst="rect">
              <a:avLst/>
            </a:prstGeom>
            <a:ln>
              <a:noFill/>
            </a:ln>
          </p:spPr>
        </p:pic>
        <p:pic>
          <p:nvPicPr>
            <p:cNvPr id="388" name="Picture 46"/>
            <p:cNvPicPr/>
            <p:nvPr/>
          </p:nvPicPr>
          <p:blipFill>
            <a:blip r:embed="rId22"/>
            <a:stretch/>
          </p:blipFill>
          <p:spPr>
            <a:xfrm>
              <a:off x="1010520" y="4911840"/>
              <a:ext cx="163440" cy="107640"/>
            </a:xfrm>
            <a:prstGeom prst="rect">
              <a:avLst/>
            </a:prstGeom>
            <a:ln>
              <a:noFill/>
            </a:ln>
          </p:spPr>
        </p:pic>
        <p:pic>
          <p:nvPicPr>
            <p:cNvPr id="389" name="Picture 47"/>
            <p:cNvPicPr/>
            <p:nvPr/>
          </p:nvPicPr>
          <p:blipFill>
            <a:blip r:embed="rId23"/>
            <a:stretch/>
          </p:blipFill>
          <p:spPr>
            <a:xfrm>
              <a:off x="1289160" y="4911840"/>
              <a:ext cx="163440" cy="107640"/>
            </a:xfrm>
            <a:prstGeom prst="rect">
              <a:avLst/>
            </a:prstGeom>
            <a:ln>
              <a:noFill/>
            </a:ln>
          </p:spPr>
        </p:pic>
        <p:pic>
          <p:nvPicPr>
            <p:cNvPr id="390" name="Picture 48"/>
            <p:cNvPicPr/>
            <p:nvPr/>
          </p:nvPicPr>
          <p:blipFill>
            <a:blip r:embed="rId24"/>
            <a:stretch/>
          </p:blipFill>
          <p:spPr>
            <a:xfrm>
              <a:off x="5197680" y="4911840"/>
              <a:ext cx="163440" cy="107640"/>
            </a:xfrm>
            <a:prstGeom prst="rect">
              <a:avLst/>
            </a:prstGeom>
            <a:ln>
              <a:noFill/>
            </a:ln>
          </p:spPr>
        </p:pic>
        <p:pic>
          <p:nvPicPr>
            <p:cNvPr id="391" name="Picture 49"/>
            <p:cNvPicPr/>
            <p:nvPr/>
          </p:nvPicPr>
          <p:blipFill>
            <a:blip r:embed="rId25"/>
            <a:stretch/>
          </p:blipFill>
          <p:spPr>
            <a:xfrm>
              <a:off x="1572480" y="4911840"/>
              <a:ext cx="163440" cy="107640"/>
            </a:xfrm>
            <a:prstGeom prst="rect">
              <a:avLst/>
            </a:prstGeom>
            <a:ln>
              <a:noFill/>
            </a:ln>
          </p:spPr>
        </p:pic>
        <p:pic>
          <p:nvPicPr>
            <p:cNvPr id="392" name="Picture 50"/>
            <p:cNvPicPr/>
            <p:nvPr/>
          </p:nvPicPr>
          <p:blipFill>
            <a:blip r:embed="rId26"/>
            <a:stretch/>
          </p:blipFill>
          <p:spPr>
            <a:xfrm>
              <a:off x="1850040" y="4911840"/>
              <a:ext cx="163440" cy="107640"/>
            </a:xfrm>
            <a:prstGeom prst="rect">
              <a:avLst/>
            </a:prstGeom>
            <a:ln>
              <a:noFill/>
            </a:ln>
          </p:spPr>
        </p:pic>
        <p:pic>
          <p:nvPicPr>
            <p:cNvPr id="393" name="Picture 51"/>
            <p:cNvPicPr/>
            <p:nvPr/>
          </p:nvPicPr>
          <p:blipFill>
            <a:blip r:embed="rId27"/>
            <a:stretch/>
          </p:blipFill>
          <p:spPr>
            <a:xfrm>
              <a:off x="2408400" y="4911840"/>
              <a:ext cx="163440" cy="107640"/>
            </a:xfrm>
            <a:prstGeom prst="rect">
              <a:avLst/>
            </a:prstGeom>
            <a:ln>
              <a:noFill/>
            </a:ln>
          </p:spPr>
        </p:pic>
        <p:pic>
          <p:nvPicPr>
            <p:cNvPr id="394" name="Picture 52"/>
            <p:cNvPicPr/>
            <p:nvPr/>
          </p:nvPicPr>
          <p:blipFill>
            <a:blip r:embed="rId28"/>
            <a:stretch/>
          </p:blipFill>
          <p:spPr>
            <a:xfrm>
              <a:off x="2685960" y="4911840"/>
              <a:ext cx="163440" cy="107640"/>
            </a:xfrm>
            <a:prstGeom prst="rect">
              <a:avLst/>
            </a:prstGeom>
            <a:ln>
              <a:noFill/>
            </a:ln>
          </p:spPr>
        </p:pic>
        <p:pic>
          <p:nvPicPr>
            <p:cNvPr id="395" name="Picture 53"/>
            <p:cNvPicPr/>
            <p:nvPr/>
          </p:nvPicPr>
          <p:blipFill>
            <a:blip r:embed="rId29"/>
            <a:stretch/>
          </p:blipFill>
          <p:spPr>
            <a:xfrm>
              <a:off x="2963160" y="4911840"/>
              <a:ext cx="163440" cy="107640"/>
            </a:xfrm>
            <a:prstGeom prst="rect">
              <a:avLst/>
            </a:prstGeom>
            <a:ln>
              <a:noFill/>
            </a:ln>
          </p:spPr>
        </p:pic>
        <p:pic>
          <p:nvPicPr>
            <p:cNvPr id="396" name="Picture 54"/>
            <p:cNvPicPr/>
            <p:nvPr/>
          </p:nvPicPr>
          <p:blipFill>
            <a:blip r:embed="rId30"/>
            <a:stretch/>
          </p:blipFill>
          <p:spPr>
            <a:xfrm>
              <a:off x="3240360" y="4911840"/>
              <a:ext cx="163440" cy="107640"/>
            </a:xfrm>
            <a:prstGeom prst="rect">
              <a:avLst/>
            </a:prstGeom>
            <a:ln>
              <a:noFill/>
            </a:ln>
          </p:spPr>
        </p:pic>
        <p:pic>
          <p:nvPicPr>
            <p:cNvPr id="397" name="Picture 55"/>
            <p:cNvPicPr/>
            <p:nvPr/>
          </p:nvPicPr>
          <p:blipFill>
            <a:blip r:embed="rId31"/>
            <a:stretch/>
          </p:blipFill>
          <p:spPr>
            <a:xfrm>
              <a:off x="3519000" y="4911840"/>
              <a:ext cx="163440" cy="107640"/>
            </a:xfrm>
            <a:prstGeom prst="rect">
              <a:avLst/>
            </a:prstGeom>
            <a:ln>
              <a:noFill/>
            </a:ln>
          </p:spPr>
        </p:pic>
        <p:pic>
          <p:nvPicPr>
            <p:cNvPr id="398" name="Picture 56"/>
            <p:cNvPicPr/>
            <p:nvPr/>
          </p:nvPicPr>
          <p:blipFill>
            <a:blip r:embed="rId32"/>
            <a:stretch/>
          </p:blipFill>
          <p:spPr>
            <a:xfrm>
              <a:off x="3800160" y="4911840"/>
              <a:ext cx="163440" cy="107640"/>
            </a:xfrm>
            <a:prstGeom prst="rect">
              <a:avLst/>
            </a:prstGeom>
            <a:ln>
              <a:noFill/>
            </a:ln>
          </p:spPr>
        </p:pic>
        <p:pic>
          <p:nvPicPr>
            <p:cNvPr id="399" name="Picture 57"/>
            <p:cNvPicPr/>
            <p:nvPr/>
          </p:nvPicPr>
          <p:blipFill>
            <a:blip r:embed="rId33"/>
            <a:stretch/>
          </p:blipFill>
          <p:spPr>
            <a:xfrm>
              <a:off x="4083840" y="4911840"/>
              <a:ext cx="163440" cy="107640"/>
            </a:xfrm>
            <a:prstGeom prst="rect">
              <a:avLst/>
            </a:prstGeom>
            <a:ln>
              <a:noFill/>
            </a:ln>
          </p:spPr>
        </p:pic>
        <p:pic>
          <p:nvPicPr>
            <p:cNvPr id="400" name="Picture 58"/>
            <p:cNvPicPr/>
            <p:nvPr/>
          </p:nvPicPr>
          <p:blipFill>
            <a:blip r:embed="rId34"/>
            <a:stretch/>
          </p:blipFill>
          <p:spPr>
            <a:xfrm>
              <a:off x="4359960" y="4911840"/>
              <a:ext cx="163440" cy="107640"/>
            </a:xfrm>
            <a:prstGeom prst="rect">
              <a:avLst/>
            </a:prstGeom>
            <a:ln>
              <a:noFill/>
            </a:ln>
          </p:spPr>
        </p:pic>
        <p:pic>
          <p:nvPicPr>
            <p:cNvPr id="401" name="Picture 59"/>
            <p:cNvPicPr/>
            <p:nvPr/>
          </p:nvPicPr>
          <p:blipFill>
            <a:blip r:embed="rId35"/>
            <a:stretch/>
          </p:blipFill>
          <p:spPr>
            <a:xfrm>
              <a:off x="4639680" y="4911840"/>
              <a:ext cx="163440" cy="107640"/>
            </a:xfrm>
            <a:prstGeom prst="rect">
              <a:avLst/>
            </a:prstGeom>
            <a:ln>
              <a:noFill/>
            </a:ln>
          </p:spPr>
        </p:pic>
        <p:pic>
          <p:nvPicPr>
            <p:cNvPr id="402" name="Picture 60"/>
            <p:cNvPicPr/>
            <p:nvPr/>
          </p:nvPicPr>
          <p:blipFill>
            <a:blip r:embed="rId36"/>
            <a:stretch/>
          </p:blipFill>
          <p:spPr>
            <a:xfrm>
              <a:off x="4920840" y="4911840"/>
              <a:ext cx="163440" cy="107640"/>
            </a:xfrm>
            <a:prstGeom prst="rect">
              <a:avLst/>
            </a:prstGeom>
            <a:ln>
              <a:noFill/>
            </a:ln>
          </p:spPr>
        </p:pic>
        <p:pic>
          <p:nvPicPr>
            <p:cNvPr id="403" name="Picture 61"/>
            <p:cNvPicPr/>
            <p:nvPr/>
          </p:nvPicPr>
          <p:blipFill>
            <a:blip r:embed="rId37"/>
            <a:stretch/>
          </p:blipFill>
          <p:spPr>
            <a:xfrm>
              <a:off x="5476320" y="4911840"/>
              <a:ext cx="163440" cy="107640"/>
            </a:xfrm>
            <a:prstGeom prst="rect">
              <a:avLst/>
            </a:prstGeom>
            <a:ln>
              <a:noFill/>
            </a:ln>
          </p:spPr>
        </p:pic>
        <p:pic>
          <p:nvPicPr>
            <p:cNvPr id="404" name="Picture 62"/>
            <p:cNvPicPr/>
            <p:nvPr/>
          </p:nvPicPr>
          <p:blipFill>
            <a:blip r:embed="rId38"/>
            <a:stretch/>
          </p:blipFill>
          <p:spPr>
            <a:xfrm>
              <a:off x="6031080" y="4911840"/>
              <a:ext cx="163440" cy="107640"/>
            </a:xfrm>
            <a:prstGeom prst="rect">
              <a:avLst/>
            </a:prstGeom>
            <a:ln>
              <a:noFill/>
            </a:ln>
          </p:spPr>
        </p:pic>
        <p:pic>
          <p:nvPicPr>
            <p:cNvPr id="405" name="Picture 63"/>
            <p:cNvPicPr/>
            <p:nvPr/>
          </p:nvPicPr>
          <p:blipFill>
            <a:blip r:embed="rId39"/>
            <a:stretch/>
          </p:blipFill>
          <p:spPr>
            <a:xfrm>
              <a:off x="6435720" y="4910400"/>
              <a:ext cx="163080" cy="107280"/>
            </a:xfrm>
            <a:prstGeom prst="rect">
              <a:avLst/>
            </a:prstGeom>
            <a:ln>
              <a:noFill/>
            </a:ln>
          </p:spPr>
        </p:pic>
      </p:grpSp>
      <p:pic>
        <p:nvPicPr>
          <p:cNvPr id="406" name="Picture 34"/>
          <p:cNvPicPr/>
          <p:nvPr/>
        </p:nvPicPr>
        <p:blipFill>
          <a:blip r:embed="rId40"/>
          <a:srcRect b="28618"/>
          <a:stretch/>
        </p:blipFill>
        <p:spPr>
          <a:xfrm>
            <a:off x="7788240" y="155520"/>
            <a:ext cx="1209240" cy="468000"/>
          </a:xfrm>
          <a:prstGeom prst="rect">
            <a:avLst/>
          </a:prstGeom>
          <a:ln>
            <a:noFill/>
          </a:ln>
        </p:spPr>
      </p:pic>
      <p:sp>
        <p:nvSpPr>
          <p:cNvPr id="407" name="PlaceHolder 5"/>
          <p:cNvSpPr>
            <a:spLocks noGrp="1"/>
          </p:cNvSpPr>
          <p:nvPr>
            <p:ph type="title"/>
          </p:nvPr>
        </p:nvSpPr>
        <p:spPr>
          <a:xfrm>
            <a:off x="774720" y="158760"/>
            <a:ext cx="6955920" cy="429840"/>
          </a:xfrm>
          <a:prstGeom prst="rect">
            <a:avLst/>
          </a:prstGeom>
        </p:spPr>
        <p:txBody>
          <a:bodyPr anchor="ctr"/>
          <a:lstStyle/>
          <a:p>
            <a:pPr>
              <a:lnSpc>
                <a:spcPct val="100000"/>
              </a:lnSpc>
            </a:pPr>
            <a:r>
              <a:rPr lang="en-GB" sz="2200" b="0" strike="noStrike" spc="-1">
                <a:solidFill>
                  <a:srgbClr val="FFFFFF"/>
                </a:solidFill>
                <a:latin typeface="Verdana"/>
                <a:ea typeface="MS PGothic"/>
              </a:rPr>
              <a:t>Click to edit Master title style</a:t>
            </a:r>
            <a:endParaRPr lang="en-GB" sz="2200" b="0" strike="noStrike" spc="-1">
              <a:solidFill>
                <a:srgbClr val="000000"/>
              </a:solidFill>
              <a:latin typeface="Verdana"/>
            </a:endParaRPr>
          </a:p>
        </p:txBody>
      </p:sp>
      <p:sp>
        <p:nvSpPr>
          <p:cNvPr id="408" name="PlaceHolder 6"/>
          <p:cNvSpPr>
            <a:spLocks noGrp="1"/>
          </p:cNvSpPr>
          <p:nvPr>
            <p:ph type="body"/>
          </p:nvPr>
        </p:nvSpPr>
        <p:spPr>
          <a:xfrm>
            <a:off x="173160" y="792000"/>
            <a:ext cx="8746920" cy="3823920"/>
          </a:xfrm>
          <a:prstGeom prst="rect">
            <a:avLst/>
          </a:prstGeom>
        </p:spPr>
        <p:txBody>
          <a:bodyPr/>
          <a:lstStyle/>
          <a:p>
            <a:pPr marL="432000" indent="-324000">
              <a:lnSpc>
                <a:spcPct val="119000"/>
              </a:lnSpc>
              <a:spcBef>
                <a:spcPts val="320"/>
              </a:spcBef>
              <a:buClr>
                <a:srgbClr val="000000"/>
              </a:buClr>
              <a:buSzPct val="45000"/>
              <a:buFont typeface="Wingdings" charset="2"/>
              <a:buChar char=""/>
            </a:pPr>
            <a:r>
              <a:rPr lang="en-GB" sz="1600" b="0" strike="noStrike" spc="-1">
                <a:solidFill>
                  <a:srgbClr val="4D4F53"/>
                </a:solidFill>
                <a:latin typeface="Verdana"/>
                <a:ea typeface="MS PGothic"/>
              </a:rPr>
              <a:t>Edit Master text styles</a:t>
            </a:r>
            <a:endParaRPr lang="en-GB" sz="1600" b="0" strike="noStrike" spc="-1">
              <a:solidFill>
                <a:srgbClr val="4D4F53"/>
              </a:solidFill>
              <a:latin typeface="Verdana"/>
            </a:endParaRPr>
          </a:p>
          <a:p>
            <a:pPr marL="809640" lvl="1" indent="-352080">
              <a:spcBef>
                <a:spcPts val="1134"/>
              </a:spcBef>
              <a:buClr>
                <a:srgbClr val="000000"/>
              </a:buClr>
              <a:buSzPct val="75000"/>
              <a:buFont typeface="Symbol" charset="2"/>
              <a:buChar char=""/>
            </a:pPr>
            <a:r>
              <a:rPr lang="en-GB" sz="1600" b="0" strike="noStrike" spc="-1">
                <a:solidFill>
                  <a:srgbClr val="4D4F53"/>
                </a:solidFill>
                <a:latin typeface="Verdana"/>
                <a:ea typeface="MS PGothic"/>
              </a:rPr>
              <a:t>Second level</a:t>
            </a:r>
            <a:endParaRPr lang="en-GB" sz="1600" b="0" strike="noStrike" spc="-1">
              <a:solidFill>
                <a:srgbClr val="4D4F53"/>
              </a:solidFill>
              <a:latin typeface="Verdana"/>
            </a:endParaRPr>
          </a:p>
          <a:p>
            <a:pPr marL="1406520" lvl="2" indent="-491760">
              <a:spcBef>
                <a:spcPts val="850"/>
              </a:spcBef>
              <a:buClr>
                <a:srgbClr val="000000"/>
              </a:buClr>
              <a:buSzPct val="45000"/>
              <a:buFont typeface="Wingdings" charset="2"/>
              <a:buChar char=""/>
            </a:pPr>
            <a:r>
              <a:rPr lang="en-GB" sz="1600" b="0" strike="noStrike" spc="-1">
                <a:solidFill>
                  <a:srgbClr val="4D4F53"/>
                </a:solidFill>
                <a:latin typeface="Verdana"/>
                <a:ea typeface="MS PGothic"/>
              </a:rPr>
              <a:t>Third level</a:t>
            </a:r>
            <a:endParaRPr lang="en-GB" sz="1600" b="0" strike="noStrike" spc="-1">
              <a:solidFill>
                <a:srgbClr val="4D4F53"/>
              </a:solidFill>
              <a:latin typeface="Verdana"/>
            </a:endParaRPr>
          </a:p>
          <a:p>
            <a:pPr marL="2004840" lvl="3" indent="-632880">
              <a:spcBef>
                <a:spcPts val="567"/>
              </a:spcBef>
              <a:buClr>
                <a:srgbClr val="000000"/>
              </a:buClr>
              <a:buSzPct val="75000"/>
              <a:buFont typeface="Symbol" charset="2"/>
              <a:buChar char=""/>
            </a:pPr>
            <a:r>
              <a:rPr lang="en-GB" sz="1600" b="0" strike="noStrike" spc="-1">
                <a:solidFill>
                  <a:srgbClr val="4D4F53"/>
                </a:solidFill>
                <a:latin typeface="Verdana"/>
                <a:ea typeface="MS PGothic"/>
              </a:rPr>
              <a:t>Fourth level</a:t>
            </a:r>
            <a:endParaRPr lang="en-GB" sz="1600" b="0" strike="noStrike" spc="-1">
              <a:solidFill>
                <a:srgbClr val="4D4F53"/>
              </a:solidFill>
              <a:latin typeface="Verdana"/>
            </a:endParaRPr>
          </a:p>
          <a:p>
            <a:pPr marL="2602080" lvl="4" indent="-772920">
              <a:spcBef>
                <a:spcPts val="283"/>
              </a:spcBef>
              <a:buClr>
                <a:srgbClr val="000000"/>
              </a:buClr>
              <a:buSzPct val="45000"/>
              <a:buFont typeface="Wingdings" charset="2"/>
              <a:buChar char=""/>
            </a:pPr>
            <a:r>
              <a:rPr lang="en-GB" sz="1600" b="0" strike="noStrike" spc="-1">
                <a:solidFill>
                  <a:srgbClr val="4D4F53"/>
                </a:solidFill>
                <a:latin typeface="Verdana"/>
                <a:ea typeface="MS PGothic"/>
              </a:rPr>
              <a:t>Fifth level</a:t>
            </a:r>
            <a:endParaRPr lang="en-GB" sz="1600" b="0" strike="noStrike" spc="-1">
              <a:solidFill>
                <a:srgbClr val="4D4F53"/>
              </a:solidFill>
              <a:latin typeface="Verdana"/>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45" name="Picture 2"/>
          <p:cNvPicPr/>
          <p:nvPr/>
        </p:nvPicPr>
        <p:blipFill>
          <a:blip r:embed="rId14"/>
          <a:stretch/>
        </p:blipFill>
        <p:spPr>
          <a:xfrm>
            <a:off x="0" y="0"/>
            <a:ext cx="9143640" cy="771120"/>
          </a:xfrm>
          <a:prstGeom prst="rect">
            <a:avLst/>
          </a:prstGeom>
          <a:ln>
            <a:noFill/>
          </a:ln>
        </p:spPr>
      </p:pic>
      <p:sp>
        <p:nvSpPr>
          <p:cNvPr id="446" name="CustomShape 1"/>
          <p:cNvSpPr/>
          <p:nvPr/>
        </p:nvSpPr>
        <p:spPr>
          <a:xfrm>
            <a:off x="577800" y="334800"/>
            <a:ext cx="5016240" cy="213840"/>
          </a:xfrm>
          <a:prstGeom prst="rect">
            <a:avLst/>
          </a:prstGeom>
          <a:noFill/>
          <a:ln>
            <a:noFill/>
          </a:ln>
        </p:spPr>
        <p:style>
          <a:lnRef idx="0">
            <a:scrgbClr r="0" g="0" b="0"/>
          </a:lnRef>
          <a:fillRef idx="0">
            <a:scrgbClr r="0" g="0" b="0"/>
          </a:fillRef>
          <a:effectRef idx="0">
            <a:scrgbClr r="0" g="0" b="0"/>
          </a:effectRef>
          <a:fontRef idx="minor"/>
        </p:style>
      </p:sp>
      <p:pic>
        <p:nvPicPr>
          <p:cNvPr id="447" name="Picture 11"/>
          <p:cNvPicPr/>
          <p:nvPr/>
        </p:nvPicPr>
        <p:blipFill>
          <a:blip r:embed="rId15"/>
          <a:stretch/>
        </p:blipFill>
        <p:spPr>
          <a:xfrm>
            <a:off x="0" y="4776840"/>
            <a:ext cx="9143640" cy="366480"/>
          </a:xfrm>
          <a:prstGeom prst="rect">
            <a:avLst/>
          </a:prstGeom>
          <a:ln>
            <a:noFill/>
          </a:ln>
        </p:spPr>
      </p:pic>
      <p:sp>
        <p:nvSpPr>
          <p:cNvPr id="448" name="CustomShape 2"/>
          <p:cNvSpPr/>
          <p:nvPr/>
        </p:nvSpPr>
        <p:spPr>
          <a:xfrm>
            <a:off x="165240" y="4575240"/>
            <a:ext cx="5016240" cy="212040"/>
          </a:xfrm>
          <a:prstGeom prst="rect">
            <a:avLst/>
          </a:prstGeom>
          <a:noFill/>
          <a:ln>
            <a:noFill/>
          </a:ln>
        </p:spPr>
        <p:style>
          <a:lnRef idx="0">
            <a:scrgbClr r="0" g="0" b="0"/>
          </a:lnRef>
          <a:fillRef idx="0">
            <a:scrgbClr r="0" g="0" b="0"/>
          </a:fillRef>
          <a:effectRef idx="0">
            <a:scrgbClr r="0" g="0" b="0"/>
          </a:effectRef>
          <a:fontRef idx="minor"/>
        </p:style>
        <p:txBody>
          <a:bodyPr lIns="0" tIns="45000" rIns="90000" bIns="45000"/>
          <a:lstStyle/>
          <a:p>
            <a:pPr>
              <a:lnSpc>
                <a:spcPct val="100000"/>
              </a:lnSpc>
              <a:spcBef>
                <a:spcPts val="400"/>
              </a:spcBef>
            </a:pPr>
            <a:r>
              <a:rPr lang="de-DE" sz="800" b="0" strike="noStrike" spc="-1">
                <a:solidFill>
                  <a:srgbClr val="404040"/>
                </a:solidFill>
                <a:latin typeface="Verdana"/>
                <a:ea typeface="ＭＳ Ｐゴシック"/>
              </a:rPr>
              <a:t>Climate Modelling User Group</a:t>
            </a:r>
            <a:endParaRPr lang="de-DE" sz="800" b="0" strike="noStrike" spc="-1">
              <a:latin typeface="Arial"/>
            </a:endParaRPr>
          </a:p>
        </p:txBody>
      </p:sp>
      <p:sp>
        <p:nvSpPr>
          <p:cNvPr id="449" name="CustomShape 3"/>
          <p:cNvSpPr/>
          <p:nvPr/>
        </p:nvSpPr>
        <p:spPr>
          <a:xfrm>
            <a:off x="4473720" y="4579920"/>
            <a:ext cx="4520880" cy="147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0" bIns="45000"/>
          <a:lstStyle/>
          <a:p>
            <a:pPr algn="r">
              <a:lnSpc>
                <a:spcPct val="100000"/>
              </a:lnSpc>
              <a:spcBef>
                <a:spcPts val="400"/>
              </a:spcBef>
            </a:pPr>
            <a:r>
              <a:rPr lang="de-DE" sz="800" b="0" strike="noStrike" spc="-1">
                <a:solidFill>
                  <a:srgbClr val="4D4F53"/>
                </a:solidFill>
                <a:latin typeface="Verdana"/>
                <a:ea typeface="MS PGothic"/>
              </a:rPr>
              <a:t>CMUG | 25-07-2018 | Slide  </a:t>
            </a:r>
            <a:fld id="{26EB608A-EC45-4B70-9CDE-0E689585D846}" type="slidenum">
              <a:rPr lang="de-DE" sz="800" b="0" strike="noStrike" spc="-1">
                <a:solidFill>
                  <a:srgbClr val="4D4F53"/>
                </a:solidFill>
                <a:latin typeface="Verdana"/>
                <a:ea typeface="MS PGothic"/>
              </a:rPr>
              <a:t>‹Nr.›</a:t>
            </a:fld>
            <a:endParaRPr lang="de-DE" sz="800" b="0" strike="noStrike" spc="-1">
              <a:latin typeface="Arial"/>
            </a:endParaRPr>
          </a:p>
        </p:txBody>
      </p:sp>
      <p:grpSp>
        <p:nvGrpSpPr>
          <p:cNvPr id="450" name="Group 4"/>
          <p:cNvGrpSpPr/>
          <p:nvPr/>
        </p:nvGrpSpPr>
        <p:grpSpPr>
          <a:xfrm>
            <a:off x="173160" y="4908600"/>
            <a:ext cx="6825600" cy="110880"/>
            <a:chOff x="173160" y="4908600"/>
            <a:chExt cx="6825600" cy="110880"/>
          </a:xfrm>
        </p:grpSpPr>
        <p:pic>
          <p:nvPicPr>
            <p:cNvPr id="451" name="Picture 40"/>
            <p:cNvPicPr/>
            <p:nvPr/>
          </p:nvPicPr>
          <p:blipFill>
            <a:blip r:embed="rId16"/>
            <a:stretch/>
          </p:blipFill>
          <p:spPr>
            <a:xfrm>
              <a:off x="173160" y="4911840"/>
              <a:ext cx="163440" cy="107640"/>
            </a:xfrm>
            <a:prstGeom prst="rect">
              <a:avLst/>
            </a:prstGeom>
            <a:ln>
              <a:noFill/>
            </a:ln>
          </p:spPr>
        </p:pic>
        <p:pic>
          <p:nvPicPr>
            <p:cNvPr id="452" name="Picture 41"/>
            <p:cNvPicPr/>
            <p:nvPr/>
          </p:nvPicPr>
          <p:blipFill>
            <a:blip r:embed="rId17"/>
            <a:stretch/>
          </p:blipFill>
          <p:spPr>
            <a:xfrm>
              <a:off x="451440" y="4911840"/>
              <a:ext cx="163440" cy="107640"/>
            </a:xfrm>
            <a:prstGeom prst="rect">
              <a:avLst/>
            </a:prstGeom>
            <a:ln>
              <a:noFill/>
            </a:ln>
          </p:spPr>
        </p:pic>
        <p:pic>
          <p:nvPicPr>
            <p:cNvPr id="453" name="Picture 42"/>
            <p:cNvPicPr/>
            <p:nvPr/>
          </p:nvPicPr>
          <p:blipFill>
            <a:blip r:embed="rId18"/>
            <a:stretch/>
          </p:blipFill>
          <p:spPr>
            <a:xfrm>
              <a:off x="6835320" y="4908600"/>
              <a:ext cx="163440" cy="107640"/>
            </a:xfrm>
            <a:prstGeom prst="rect">
              <a:avLst/>
            </a:prstGeom>
            <a:ln>
              <a:noFill/>
            </a:ln>
          </p:spPr>
        </p:pic>
        <p:pic>
          <p:nvPicPr>
            <p:cNvPr id="454" name="Picture 43"/>
            <p:cNvPicPr/>
            <p:nvPr/>
          </p:nvPicPr>
          <p:blipFill>
            <a:blip r:embed="rId19"/>
            <a:stretch/>
          </p:blipFill>
          <p:spPr>
            <a:xfrm>
              <a:off x="5756040" y="4911840"/>
              <a:ext cx="163440" cy="107640"/>
            </a:xfrm>
            <a:prstGeom prst="rect">
              <a:avLst/>
            </a:prstGeom>
            <a:ln>
              <a:noFill/>
            </a:ln>
          </p:spPr>
        </p:pic>
        <p:pic>
          <p:nvPicPr>
            <p:cNvPr id="455" name="Picture 44"/>
            <p:cNvPicPr/>
            <p:nvPr/>
          </p:nvPicPr>
          <p:blipFill>
            <a:blip r:embed="rId20"/>
            <a:stretch/>
          </p:blipFill>
          <p:spPr>
            <a:xfrm>
              <a:off x="732240" y="4911840"/>
              <a:ext cx="163440" cy="107640"/>
            </a:xfrm>
            <a:prstGeom prst="rect">
              <a:avLst/>
            </a:prstGeom>
            <a:ln>
              <a:noFill/>
            </a:ln>
          </p:spPr>
        </p:pic>
        <p:pic>
          <p:nvPicPr>
            <p:cNvPr id="456" name="Picture 45"/>
            <p:cNvPicPr/>
            <p:nvPr/>
          </p:nvPicPr>
          <p:blipFill>
            <a:blip r:embed="rId21"/>
            <a:stretch/>
          </p:blipFill>
          <p:spPr>
            <a:xfrm>
              <a:off x="2131200" y="4911840"/>
              <a:ext cx="163440" cy="107640"/>
            </a:xfrm>
            <a:prstGeom prst="rect">
              <a:avLst/>
            </a:prstGeom>
            <a:ln>
              <a:noFill/>
            </a:ln>
          </p:spPr>
        </p:pic>
        <p:pic>
          <p:nvPicPr>
            <p:cNvPr id="457" name="Picture 46"/>
            <p:cNvPicPr/>
            <p:nvPr/>
          </p:nvPicPr>
          <p:blipFill>
            <a:blip r:embed="rId22"/>
            <a:stretch/>
          </p:blipFill>
          <p:spPr>
            <a:xfrm>
              <a:off x="1010520" y="4911840"/>
              <a:ext cx="163440" cy="107640"/>
            </a:xfrm>
            <a:prstGeom prst="rect">
              <a:avLst/>
            </a:prstGeom>
            <a:ln>
              <a:noFill/>
            </a:ln>
          </p:spPr>
        </p:pic>
        <p:pic>
          <p:nvPicPr>
            <p:cNvPr id="458" name="Picture 47"/>
            <p:cNvPicPr/>
            <p:nvPr/>
          </p:nvPicPr>
          <p:blipFill>
            <a:blip r:embed="rId23"/>
            <a:stretch/>
          </p:blipFill>
          <p:spPr>
            <a:xfrm>
              <a:off x="1289160" y="4911840"/>
              <a:ext cx="163440" cy="107640"/>
            </a:xfrm>
            <a:prstGeom prst="rect">
              <a:avLst/>
            </a:prstGeom>
            <a:ln>
              <a:noFill/>
            </a:ln>
          </p:spPr>
        </p:pic>
        <p:pic>
          <p:nvPicPr>
            <p:cNvPr id="459" name="Picture 48"/>
            <p:cNvPicPr/>
            <p:nvPr/>
          </p:nvPicPr>
          <p:blipFill>
            <a:blip r:embed="rId24"/>
            <a:stretch/>
          </p:blipFill>
          <p:spPr>
            <a:xfrm>
              <a:off x="5197680" y="4911840"/>
              <a:ext cx="163440" cy="107640"/>
            </a:xfrm>
            <a:prstGeom prst="rect">
              <a:avLst/>
            </a:prstGeom>
            <a:ln>
              <a:noFill/>
            </a:ln>
          </p:spPr>
        </p:pic>
        <p:pic>
          <p:nvPicPr>
            <p:cNvPr id="460" name="Picture 49"/>
            <p:cNvPicPr/>
            <p:nvPr/>
          </p:nvPicPr>
          <p:blipFill>
            <a:blip r:embed="rId25"/>
            <a:stretch/>
          </p:blipFill>
          <p:spPr>
            <a:xfrm>
              <a:off x="1572480" y="4911840"/>
              <a:ext cx="163440" cy="107640"/>
            </a:xfrm>
            <a:prstGeom prst="rect">
              <a:avLst/>
            </a:prstGeom>
            <a:ln>
              <a:noFill/>
            </a:ln>
          </p:spPr>
        </p:pic>
        <p:pic>
          <p:nvPicPr>
            <p:cNvPr id="461" name="Picture 50"/>
            <p:cNvPicPr/>
            <p:nvPr/>
          </p:nvPicPr>
          <p:blipFill>
            <a:blip r:embed="rId26"/>
            <a:stretch/>
          </p:blipFill>
          <p:spPr>
            <a:xfrm>
              <a:off x="1850040" y="4911840"/>
              <a:ext cx="163440" cy="107640"/>
            </a:xfrm>
            <a:prstGeom prst="rect">
              <a:avLst/>
            </a:prstGeom>
            <a:ln>
              <a:noFill/>
            </a:ln>
          </p:spPr>
        </p:pic>
        <p:pic>
          <p:nvPicPr>
            <p:cNvPr id="462" name="Picture 51"/>
            <p:cNvPicPr/>
            <p:nvPr/>
          </p:nvPicPr>
          <p:blipFill>
            <a:blip r:embed="rId27"/>
            <a:stretch/>
          </p:blipFill>
          <p:spPr>
            <a:xfrm>
              <a:off x="2408400" y="4911840"/>
              <a:ext cx="163440" cy="107640"/>
            </a:xfrm>
            <a:prstGeom prst="rect">
              <a:avLst/>
            </a:prstGeom>
            <a:ln>
              <a:noFill/>
            </a:ln>
          </p:spPr>
        </p:pic>
        <p:pic>
          <p:nvPicPr>
            <p:cNvPr id="463" name="Picture 52"/>
            <p:cNvPicPr/>
            <p:nvPr/>
          </p:nvPicPr>
          <p:blipFill>
            <a:blip r:embed="rId28"/>
            <a:stretch/>
          </p:blipFill>
          <p:spPr>
            <a:xfrm>
              <a:off x="2685960" y="4911840"/>
              <a:ext cx="163440" cy="107640"/>
            </a:xfrm>
            <a:prstGeom prst="rect">
              <a:avLst/>
            </a:prstGeom>
            <a:ln>
              <a:noFill/>
            </a:ln>
          </p:spPr>
        </p:pic>
        <p:pic>
          <p:nvPicPr>
            <p:cNvPr id="464" name="Picture 53"/>
            <p:cNvPicPr/>
            <p:nvPr/>
          </p:nvPicPr>
          <p:blipFill>
            <a:blip r:embed="rId29"/>
            <a:stretch/>
          </p:blipFill>
          <p:spPr>
            <a:xfrm>
              <a:off x="2963160" y="4911840"/>
              <a:ext cx="163440" cy="107640"/>
            </a:xfrm>
            <a:prstGeom prst="rect">
              <a:avLst/>
            </a:prstGeom>
            <a:ln>
              <a:noFill/>
            </a:ln>
          </p:spPr>
        </p:pic>
        <p:pic>
          <p:nvPicPr>
            <p:cNvPr id="465" name="Picture 54"/>
            <p:cNvPicPr/>
            <p:nvPr/>
          </p:nvPicPr>
          <p:blipFill>
            <a:blip r:embed="rId30"/>
            <a:stretch/>
          </p:blipFill>
          <p:spPr>
            <a:xfrm>
              <a:off x="3240360" y="4911840"/>
              <a:ext cx="163440" cy="107640"/>
            </a:xfrm>
            <a:prstGeom prst="rect">
              <a:avLst/>
            </a:prstGeom>
            <a:ln>
              <a:noFill/>
            </a:ln>
          </p:spPr>
        </p:pic>
        <p:pic>
          <p:nvPicPr>
            <p:cNvPr id="466" name="Picture 55"/>
            <p:cNvPicPr/>
            <p:nvPr/>
          </p:nvPicPr>
          <p:blipFill>
            <a:blip r:embed="rId31"/>
            <a:stretch/>
          </p:blipFill>
          <p:spPr>
            <a:xfrm>
              <a:off x="3519000" y="4911840"/>
              <a:ext cx="163440" cy="107640"/>
            </a:xfrm>
            <a:prstGeom prst="rect">
              <a:avLst/>
            </a:prstGeom>
            <a:ln>
              <a:noFill/>
            </a:ln>
          </p:spPr>
        </p:pic>
        <p:pic>
          <p:nvPicPr>
            <p:cNvPr id="467" name="Picture 56"/>
            <p:cNvPicPr/>
            <p:nvPr/>
          </p:nvPicPr>
          <p:blipFill>
            <a:blip r:embed="rId32"/>
            <a:stretch/>
          </p:blipFill>
          <p:spPr>
            <a:xfrm>
              <a:off x="3800160" y="4911840"/>
              <a:ext cx="163440" cy="107640"/>
            </a:xfrm>
            <a:prstGeom prst="rect">
              <a:avLst/>
            </a:prstGeom>
            <a:ln>
              <a:noFill/>
            </a:ln>
          </p:spPr>
        </p:pic>
        <p:pic>
          <p:nvPicPr>
            <p:cNvPr id="468" name="Picture 57"/>
            <p:cNvPicPr/>
            <p:nvPr/>
          </p:nvPicPr>
          <p:blipFill>
            <a:blip r:embed="rId33"/>
            <a:stretch/>
          </p:blipFill>
          <p:spPr>
            <a:xfrm>
              <a:off x="4083840" y="4911840"/>
              <a:ext cx="163440" cy="107640"/>
            </a:xfrm>
            <a:prstGeom prst="rect">
              <a:avLst/>
            </a:prstGeom>
            <a:ln>
              <a:noFill/>
            </a:ln>
          </p:spPr>
        </p:pic>
        <p:pic>
          <p:nvPicPr>
            <p:cNvPr id="469" name="Picture 58"/>
            <p:cNvPicPr/>
            <p:nvPr/>
          </p:nvPicPr>
          <p:blipFill>
            <a:blip r:embed="rId34"/>
            <a:stretch/>
          </p:blipFill>
          <p:spPr>
            <a:xfrm>
              <a:off x="4359960" y="4911840"/>
              <a:ext cx="163440" cy="107640"/>
            </a:xfrm>
            <a:prstGeom prst="rect">
              <a:avLst/>
            </a:prstGeom>
            <a:ln>
              <a:noFill/>
            </a:ln>
          </p:spPr>
        </p:pic>
        <p:pic>
          <p:nvPicPr>
            <p:cNvPr id="470" name="Picture 59"/>
            <p:cNvPicPr/>
            <p:nvPr/>
          </p:nvPicPr>
          <p:blipFill>
            <a:blip r:embed="rId35"/>
            <a:stretch/>
          </p:blipFill>
          <p:spPr>
            <a:xfrm>
              <a:off x="4639680" y="4911840"/>
              <a:ext cx="163440" cy="107640"/>
            </a:xfrm>
            <a:prstGeom prst="rect">
              <a:avLst/>
            </a:prstGeom>
            <a:ln>
              <a:noFill/>
            </a:ln>
          </p:spPr>
        </p:pic>
        <p:pic>
          <p:nvPicPr>
            <p:cNvPr id="471" name="Picture 60"/>
            <p:cNvPicPr/>
            <p:nvPr/>
          </p:nvPicPr>
          <p:blipFill>
            <a:blip r:embed="rId36"/>
            <a:stretch/>
          </p:blipFill>
          <p:spPr>
            <a:xfrm>
              <a:off x="4920840" y="4911840"/>
              <a:ext cx="163440" cy="107640"/>
            </a:xfrm>
            <a:prstGeom prst="rect">
              <a:avLst/>
            </a:prstGeom>
            <a:ln>
              <a:noFill/>
            </a:ln>
          </p:spPr>
        </p:pic>
        <p:pic>
          <p:nvPicPr>
            <p:cNvPr id="472" name="Picture 61"/>
            <p:cNvPicPr/>
            <p:nvPr/>
          </p:nvPicPr>
          <p:blipFill>
            <a:blip r:embed="rId37"/>
            <a:stretch/>
          </p:blipFill>
          <p:spPr>
            <a:xfrm>
              <a:off x="5476320" y="4911840"/>
              <a:ext cx="163440" cy="107640"/>
            </a:xfrm>
            <a:prstGeom prst="rect">
              <a:avLst/>
            </a:prstGeom>
            <a:ln>
              <a:noFill/>
            </a:ln>
          </p:spPr>
        </p:pic>
        <p:pic>
          <p:nvPicPr>
            <p:cNvPr id="473" name="Picture 62"/>
            <p:cNvPicPr/>
            <p:nvPr/>
          </p:nvPicPr>
          <p:blipFill>
            <a:blip r:embed="rId38"/>
            <a:stretch/>
          </p:blipFill>
          <p:spPr>
            <a:xfrm>
              <a:off x="6031080" y="4911840"/>
              <a:ext cx="163440" cy="107640"/>
            </a:xfrm>
            <a:prstGeom prst="rect">
              <a:avLst/>
            </a:prstGeom>
            <a:ln>
              <a:noFill/>
            </a:ln>
          </p:spPr>
        </p:pic>
        <p:pic>
          <p:nvPicPr>
            <p:cNvPr id="474" name="Picture 63"/>
            <p:cNvPicPr/>
            <p:nvPr/>
          </p:nvPicPr>
          <p:blipFill>
            <a:blip r:embed="rId39"/>
            <a:stretch/>
          </p:blipFill>
          <p:spPr>
            <a:xfrm>
              <a:off x="6435720" y="4910400"/>
              <a:ext cx="163080" cy="107280"/>
            </a:xfrm>
            <a:prstGeom prst="rect">
              <a:avLst/>
            </a:prstGeom>
            <a:ln>
              <a:noFill/>
            </a:ln>
          </p:spPr>
        </p:pic>
      </p:grpSp>
      <p:pic>
        <p:nvPicPr>
          <p:cNvPr id="475" name="Picture 34"/>
          <p:cNvPicPr/>
          <p:nvPr/>
        </p:nvPicPr>
        <p:blipFill>
          <a:blip r:embed="rId40"/>
          <a:srcRect b="28618"/>
          <a:stretch/>
        </p:blipFill>
        <p:spPr>
          <a:xfrm>
            <a:off x="7788240" y="155520"/>
            <a:ext cx="1209240" cy="468000"/>
          </a:xfrm>
          <a:prstGeom prst="rect">
            <a:avLst/>
          </a:prstGeom>
          <a:ln>
            <a:noFill/>
          </a:ln>
        </p:spPr>
      </p:pic>
      <p:sp>
        <p:nvSpPr>
          <p:cNvPr id="476" name="PlaceHolder 5"/>
          <p:cNvSpPr>
            <a:spLocks noGrp="1"/>
          </p:cNvSpPr>
          <p:nvPr>
            <p:ph type="title"/>
          </p:nvPr>
        </p:nvSpPr>
        <p:spPr>
          <a:xfrm>
            <a:off x="774720" y="158760"/>
            <a:ext cx="6955920" cy="429840"/>
          </a:xfrm>
          <a:prstGeom prst="rect">
            <a:avLst/>
          </a:prstGeom>
        </p:spPr>
        <p:txBody>
          <a:bodyPr anchor="ctr"/>
          <a:lstStyle/>
          <a:p>
            <a:pPr>
              <a:lnSpc>
                <a:spcPct val="100000"/>
              </a:lnSpc>
            </a:pPr>
            <a:r>
              <a:rPr lang="en-GB" sz="2200" b="0" strike="noStrike" spc="-1">
                <a:solidFill>
                  <a:srgbClr val="FFFFFF"/>
                </a:solidFill>
                <a:latin typeface="Verdana"/>
                <a:ea typeface="MS PGothic"/>
              </a:rPr>
              <a:t>Click to edit Master title style</a:t>
            </a:r>
            <a:endParaRPr lang="en-GB" sz="2200" b="0" strike="noStrike" spc="-1">
              <a:solidFill>
                <a:srgbClr val="000000"/>
              </a:solidFill>
              <a:latin typeface="Verdana"/>
            </a:endParaRPr>
          </a:p>
        </p:txBody>
      </p:sp>
      <p:sp>
        <p:nvSpPr>
          <p:cNvPr id="477" name="PlaceHolder 6"/>
          <p:cNvSpPr>
            <a:spLocks noGrp="1"/>
          </p:cNvSpPr>
          <p:nvPr>
            <p:ph type="body"/>
          </p:nvPr>
        </p:nvSpPr>
        <p:spPr>
          <a:xfrm>
            <a:off x="173160" y="792000"/>
            <a:ext cx="8746920" cy="3823920"/>
          </a:xfrm>
          <a:prstGeom prst="rect">
            <a:avLst/>
          </a:prstGeom>
        </p:spPr>
        <p:txBody>
          <a:bodyPr/>
          <a:lstStyle/>
          <a:p>
            <a:pPr marL="432000" indent="-324000">
              <a:lnSpc>
                <a:spcPct val="119000"/>
              </a:lnSpc>
              <a:spcBef>
                <a:spcPts val="320"/>
              </a:spcBef>
              <a:buClr>
                <a:srgbClr val="000000"/>
              </a:buClr>
              <a:buSzPct val="45000"/>
              <a:buFont typeface="Wingdings" charset="2"/>
              <a:buChar char=""/>
            </a:pPr>
            <a:r>
              <a:rPr lang="en-GB" sz="1600" b="0" strike="noStrike" spc="-1">
                <a:solidFill>
                  <a:srgbClr val="4D4F53"/>
                </a:solidFill>
                <a:latin typeface="Verdana"/>
                <a:ea typeface="MS PGothic"/>
              </a:rPr>
              <a:t>Edit Master text styles</a:t>
            </a:r>
            <a:endParaRPr lang="en-GB" sz="1600" b="0" strike="noStrike" spc="-1">
              <a:solidFill>
                <a:srgbClr val="4D4F53"/>
              </a:solidFill>
              <a:latin typeface="Verdana"/>
            </a:endParaRPr>
          </a:p>
          <a:p>
            <a:pPr marL="809640" lvl="1" indent="-352080">
              <a:spcBef>
                <a:spcPts val="1134"/>
              </a:spcBef>
              <a:buClr>
                <a:srgbClr val="000000"/>
              </a:buClr>
              <a:buSzPct val="75000"/>
              <a:buFont typeface="Symbol" charset="2"/>
              <a:buChar char=""/>
            </a:pPr>
            <a:r>
              <a:rPr lang="en-GB" sz="1600" b="0" strike="noStrike" spc="-1">
                <a:solidFill>
                  <a:srgbClr val="4D4F53"/>
                </a:solidFill>
                <a:latin typeface="Verdana"/>
                <a:ea typeface="MS PGothic"/>
              </a:rPr>
              <a:t>Second level</a:t>
            </a:r>
            <a:endParaRPr lang="en-GB" sz="1600" b="0" strike="noStrike" spc="-1">
              <a:solidFill>
                <a:srgbClr val="4D4F53"/>
              </a:solidFill>
              <a:latin typeface="Verdana"/>
            </a:endParaRPr>
          </a:p>
          <a:p>
            <a:pPr marL="1406520" lvl="2" indent="-491760">
              <a:spcBef>
                <a:spcPts val="850"/>
              </a:spcBef>
              <a:buClr>
                <a:srgbClr val="000000"/>
              </a:buClr>
              <a:buSzPct val="45000"/>
              <a:buFont typeface="Wingdings" charset="2"/>
              <a:buChar char=""/>
            </a:pPr>
            <a:r>
              <a:rPr lang="en-GB" sz="1600" b="0" strike="noStrike" spc="-1">
                <a:solidFill>
                  <a:srgbClr val="4D4F53"/>
                </a:solidFill>
                <a:latin typeface="Verdana"/>
                <a:ea typeface="MS PGothic"/>
              </a:rPr>
              <a:t>Third level</a:t>
            </a:r>
            <a:endParaRPr lang="en-GB" sz="1600" b="0" strike="noStrike" spc="-1">
              <a:solidFill>
                <a:srgbClr val="4D4F53"/>
              </a:solidFill>
              <a:latin typeface="Verdana"/>
            </a:endParaRPr>
          </a:p>
          <a:p>
            <a:pPr marL="2004840" lvl="3" indent="-632880">
              <a:spcBef>
                <a:spcPts val="567"/>
              </a:spcBef>
              <a:buClr>
                <a:srgbClr val="000000"/>
              </a:buClr>
              <a:buSzPct val="75000"/>
              <a:buFont typeface="Symbol" charset="2"/>
              <a:buChar char=""/>
            </a:pPr>
            <a:r>
              <a:rPr lang="en-GB" sz="1600" b="0" strike="noStrike" spc="-1">
                <a:solidFill>
                  <a:srgbClr val="4D4F53"/>
                </a:solidFill>
                <a:latin typeface="Verdana"/>
                <a:ea typeface="MS PGothic"/>
              </a:rPr>
              <a:t>Fourth level</a:t>
            </a:r>
            <a:endParaRPr lang="en-GB" sz="1600" b="0" strike="noStrike" spc="-1">
              <a:solidFill>
                <a:srgbClr val="4D4F53"/>
              </a:solidFill>
              <a:latin typeface="Verdana"/>
            </a:endParaRPr>
          </a:p>
          <a:p>
            <a:pPr marL="2602080" lvl="4" indent="-772920">
              <a:spcBef>
                <a:spcPts val="283"/>
              </a:spcBef>
              <a:buClr>
                <a:srgbClr val="000000"/>
              </a:buClr>
              <a:buSzPct val="45000"/>
              <a:buFont typeface="Wingdings" charset="2"/>
              <a:buChar char=""/>
            </a:pPr>
            <a:r>
              <a:rPr lang="en-GB" sz="1600" b="0" strike="noStrike" spc="-1">
                <a:solidFill>
                  <a:srgbClr val="4D4F53"/>
                </a:solidFill>
                <a:latin typeface="Verdana"/>
                <a:ea typeface="MS PGothic"/>
              </a:rPr>
              <a:t>Fifth level</a:t>
            </a:r>
            <a:endParaRPr lang="en-GB" sz="1600" b="0" strike="noStrike" spc="-1">
              <a:solidFill>
                <a:srgbClr val="4D4F53"/>
              </a:solidFill>
              <a:latin typeface="Verdana"/>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4" name="Picture 2"/>
          <p:cNvPicPr/>
          <p:nvPr/>
        </p:nvPicPr>
        <p:blipFill>
          <a:blip r:embed="rId14"/>
          <a:stretch/>
        </p:blipFill>
        <p:spPr>
          <a:xfrm>
            <a:off x="0" y="0"/>
            <a:ext cx="9143640" cy="771120"/>
          </a:xfrm>
          <a:prstGeom prst="rect">
            <a:avLst/>
          </a:prstGeom>
          <a:ln>
            <a:noFill/>
          </a:ln>
        </p:spPr>
      </p:pic>
      <p:sp>
        <p:nvSpPr>
          <p:cNvPr id="515" name="CustomShape 1"/>
          <p:cNvSpPr/>
          <p:nvPr/>
        </p:nvSpPr>
        <p:spPr>
          <a:xfrm>
            <a:off x="577800" y="334800"/>
            <a:ext cx="5016240" cy="213840"/>
          </a:xfrm>
          <a:prstGeom prst="rect">
            <a:avLst/>
          </a:prstGeom>
          <a:noFill/>
          <a:ln>
            <a:noFill/>
          </a:ln>
        </p:spPr>
        <p:style>
          <a:lnRef idx="0">
            <a:scrgbClr r="0" g="0" b="0"/>
          </a:lnRef>
          <a:fillRef idx="0">
            <a:scrgbClr r="0" g="0" b="0"/>
          </a:fillRef>
          <a:effectRef idx="0">
            <a:scrgbClr r="0" g="0" b="0"/>
          </a:effectRef>
          <a:fontRef idx="minor"/>
        </p:style>
      </p:sp>
      <p:pic>
        <p:nvPicPr>
          <p:cNvPr id="516" name="Picture 11"/>
          <p:cNvPicPr/>
          <p:nvPr/>
        </p:nvPicPr>
        <p:blipFill>
          <a:blip r:embed="rId15"/>
          <a:stretch/>
        </p:blipFill>
        <p:spPr>
          <a:xfrm>
            <a:off x="0" y="4776840"/>
            <a:ext cx="9143640" cy="366480"/>
          </a:xfrm>
          <a:prstGeom prst="rect">
            <a:avLst/>
          </a:prstGeom>
          <a:ln>
            <a:noFill/>
          </a:ln>
        </p:spPr>
      </p:pic>
      <p:sp>
        <p:nvSpPr>
          <p:cNvPr id="517" name="CustomShape 2"/>
          <p:cNvSpPr/>
          <p:nvPr/>
        </p:nvSpPr>
        <p:spPr>
          <a:xfrm>
            <a:off x="165240" y="4575240"/>
            <a:ext cx="5016240" cy="212040"/>
          </a:xfrm>
          <a:prstGeom prst="rect">
            <a:avLst/>
          </a:prstGeom>
          <a:noFill/>
          <a:ln>
            <a:noFill/>
          </a:ln>
        </p:spPr>
        <p:style>
          <a:lnRef idx="0">
            <a:scrgbClr r="0" g="0" b="0"/>
          </a:lnRef>
          <a:fillRef idx="0">
            <a:scrgbClr r="0" g="0" b="0"/>
          </a:fillRef>
          <a:effectRef idx="0">
            <a:scrgbClr r="0" g="0" b="0"/>
          </a:effectRef>
          <a:fontRef idx="minor"/>
        </p:style>
        <p:txBody>
          <a:bodyPr lIns="0" tIns="45000" rIns="90000" bIns="45000"/>
          <a:lstStyle/>
          <a:p>
            <a:pPr>
              <a:lnSpc>
                <a:spcPct val="100000"/>
              </a:lnSpc>
              <a:spcBef>
                <a:spcPts val="400"/>
              </a:spcBef>
            </a:pPr>
            <a:r>
              <a:rPr lang="de-DE" sz="800" b="0" strike="noStrike" spc="-1">
                <a:solidFill>
                  <a:srgbClr val="404040"/>
                </a:solidFill>
                <a:latin typeface="Verdana"/>
                <a:ea typeface="ＭＳ Ｐゴシック"/>
              </a:rPr>
              <a:t>Climate Modelling User Group</a:t>
            </a:r>
            <a:endParaRPr lang="de-DE" sz="800" b="0" strike="noStrike" spc="-1">
              <a:latin typeface="Arial"/>
            </a:endParaRPr>
          </a:p>
        </p:txBody>
      </p:sp>
      <p:sp>
        <p:nvSpPr>
          <p:cNvPr id="518" name="CustomShape 3"/>
          <p:cNvSpPr/>
          <p:nvPr/>
        </p:nvSpPr>
        <p:spPr>
          <a:xfrm>
            <a:off x="4473720" y="4579920"/>
            <a:ext cx="4520880" cy="147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0" bIns="45000"/>
          <a:lstStyle/>
          <a:p>
            <a:pPr algn="r">
              <a:lnSpc>
                <a:spcPct val="100000"/>
              </a:lnSpc>
              <a:spcBef>
                <a:spcPts val="400"/>
              </a:spcBef>
            </a:pPr>
            <a:r>
              <a:rPr lang="de-DE" sz="800" b="0" strike="noStrike" spc="-1">
                <a:solidFill>
                  <a:srgbClr val="4D4F53"/>
                </a:solidFill>
                <a:latin typeface="Verdana"/>
                <a:ea typeface="MS PGothic"/>
              </a:rPr>
              <a:t>CMUG | 25-07-2018 | Slide  </a:t>
            </a:r>
            <a:fld id="{F5A302C1-3377-4E7D-811F-887DAB570B2D}" type="slidenum">
              <a:rPr lang="de-DE" sz="800" b="0" strike="noStrike" spc="-1">
                <a:solidFill>
                  <a:srgbClr val="4D4F53"/>
                </a:solidFill>
                <a:latin typeface="Verdana"/>
                <a:ea typeface="MS PGothic"/>
              </a:rPr>
              <a:t>‹Nr.›</a:t>
            </a:fld>
            <a:endParaRPr lang="de-DE" sz="800" b="0" strike="noStrike" spc="-1">
              <a:latin typeface="Arial"/>
            </a:endParaRPr>
          </a:p>
        </p:txBody>
      </p:sp>
      <p:grpSp>
        <p:nvGrpSpPr>
          <p:cNvPr id="519" name="Group 4"/>
          <p:cNvGrpSpPr/>
          <p:nvPr/>
        </p:nvGrpSpPr>
        <p:grpSpPr>
          <a:xfrm>
            <a:off x="173160" y="4908600"/>
            <a:ext cx="6825600" cy="110880"/>
            <a:chOff x="173160" y="4908600"/>
            <a:chExt cx="6825600" cy="110880"/>
          </a:xfrm>
        </p:grpSpPr>
        <p:pic>
          <p:nvPicPr>
            <p:cNvPr id="520" name="Picture 40"/>
            <p:cNvPicPr/>
            <p:nvPr/>
          </p:nvPicPr>
          <p:blipFill>
            <a:blip r:embed="rId16"/>
            <a:stretch/>
          </p:blipFill>
          <p:spPr>
            <a:xfrm>
              <a:off x="173160" y="4911840"/>
              <a:ext cx="163440" cy="107640"/>
            </a:xfrm>
            <a:prstGeom prst="rect">
              <a:avLst/>
            </a:prstGeom>
            <a:ln>
              <a:noFill/>
            </a:ln>
          </p:spPr>
        </p:pic>
        <p:pic>
          <p:nvPicPr>
            <p:cNvPr id="521" name="Picture 41"/>
            <p:cNvPicPr/>
            <p:nvPr/>
          </p:nvPicPr>
          <p:blipFill>
            <a:blip r:embed="rId17"/>
            <a:stretch/>
          </p:blipFill>
          <p:spPr>
            <a:xfrm>
              <a:off x="451440" y="4911840"/>
              <a:ext cx="163440" cy="107640"/>
            </a:xfrm>
            <a:prstGeom prst="rect">
              <a:avLst/>
            </a:prstGeom>
            <a:ln>
              <a:noFill/>
            </a:ln>
          </p:spPr>
        </p:pic>
        <p:pic>
          <p:nvPicPr>
            <p:cNvPr id="522" name="Picture 42"/>
            <p:cNvPicPr/>
            <p:nvPr/>
          </p:nvPicPr>
          <p:blipFill>
            <a:blip r:embed="rId18"/>
            <a:stretch/>
          </p:blipFill>
          <p:spPr>
            <a:xfrm>
              <a:off x="6835320" y="4908600"/>
              <a:ext cx="163440" cy="107640"/>
            </a:xfrm>
            <a:prstGeom prst="rect">
              <a:avLst/>
            </a:prstGeom>
            <a:ln>
              <a:noFill/>
            </a:ln>
          </p:spPr>
        </p:pic>
        <p:pic>
          <p:nvPicPr>
            <p:cNvPr id="523" name="Picture 43"/>
            <p:cNvPicPr/>
            <p:nvPr/>
          </p:nvPicPr>
          <p:blipFill>
            <a:blip r:embed="rId19"/>
            <a:stretch/>
          </p:blipFill>
          <p:spPr>
            <a:xfrm>
              <a:off x="5756040" y="4911840"/>
              <a:ext cx="163440" cy="107640"/>
            </a:xfrm>
            <a:prstGeom prst="rect">
              <a:avLst/>
            </a:prstGeom>
            <a:ln>
              <a:noFill/>
            </a:ln>
          </p:spPr>
        </p:pic>
        <p:pic>
          <p:nvPicPr>
            <p:cNvPr id="524" name="Picture 44"/>
            <p:cNvPicPr/>
            <p:nvPr/>
          </p:nvPicPr>
          <p:blipFill>
            <a:blip r:embed="rId20"/>
            <a:stretch/>
          </p:blipFill>
          <p:spPr>
            <a:xfrm>
              <a:off x="732240" y="4911840"/>
              <a:ext cx="163440" cy="107640"/>
            </a:xfrm>
            <a:prstGeom prst="rect">
              <a:avLst/>
            </a:prstGeom>
            <a:ln>
              <a:noFill/>
            </a:ln>
          </p:spPr>
        </p:pic>
        <p:pic>
          <p:nvPicPr>
            <p:cNvPr id="525" name="Picture 45"/>
            <p:cNvPicPr/>
            <p:nvPr/>
          </p:nvPicPr>
          <p:blipFill>
            <a:blip r:embed="rId21"/>
            <a:stretch/>
          </p:blipFill>
          <p:spPr>
            <a:xfrm>
              <a:off x="2131200" y="4911840"/>
              <a:ext cx="163440" cy="107640"/>
            </a:xfrm>
            <a:prstGeom prst="rect">
              <a:avLst/>
            </a:prstGeom>
            <a:ln>
              <a:noFill/>
            </a:ln>
          </p:spPr>
        </p:pic>
        <p:pic>
          <p:nvPicPr>
            <p:cNvPr id="526" name="Picture 46"/>
            <p:cNvPicPr/>
            <p:nvPr/>
          </p:nvPicPr>
          <p:blipFill>
            <a:blip r:embed="rId22"/>
            <a:stretch/>
          </p:blipFill>
          <p:spPr>
            <a:xfrm>
              <a:off x="1010520" y="4911840"/>
              <a:ext cx="163440" cy="107640"/>
            </a:xfrm>
            <a:prstGeom prst="rect">
              <a:avLst/>
            </a:prstGeom>
            <a:ln>
              <a:noFill/>
            </a:ln>
          </p:spPr>
        </p:pic>
        <p:pic>
          <p:nvPicPr>
            <p:cNvPr id="527" name="Picture 47"/>
            <p:cNvPicPr/>
            <p:nvPr/>
          </p:nvPicPr>
          <p:blipFill>
            <a:blip r:embed="rId23"/>
            <a:stretch/>
          </p:blipFill>
          <p:spPr>
            <a:xfrm>
              <a:off x="1289160" y="4911840"/>
              <a:ext cx="163440" cy="107640"/>
            </a:xfrm>
            <a:prstGeom prst="rect">
              <a:avLst/>
            </a:prstGeom>
            <a:ln>
              <a:noFill/>
            </a:ln>
          </p:spPr>
        </p:pic>
        <p:pic>
          <p:nvPicPr>
            <p:cNvPr id="528" name="Picture 48"/>
            <p:cNvPicPr/>
            <p:nvPr/>
          </p:nvPicPr>
          <p:blipFill>
            <a:blip r:embed="rId24"/>
            <a:stretch/>
          </p:blipFill>
          <p:spPr>
            <a:xfrm>
              <a:off x="5197680" y="4911840"/>
              <a:ext cx="163440" cy="107640"/>
            </a:xfrm>
            <a:prstGeom prst="rect">
              <a:avLst/>
            </a:prstGeom>
            <a:ln>
              <a:noFill/>
            </a:ln>
          </p:spPr>
        </p:pic>
        <p:pic>
          <p:nvPicPr>
            <p:cNvPr id="529" name="Picture 49"/>
            <p:cNvPicPr/>
            <p:nvPr/>
          </p:nvPicPr>
          <p:blipFill>
            <a:blip r:embed="rId25"/>
            <a:stretch/>
          </p:blipFill>
          <p:spPr>
            <a:xfrm>
              <a:off x="1572480" y="4911840"/>
              <a:ext cx="163440" cy="107640"/>
            </a:xfrm>
            <a:prstGeom prst="rect">
              <a:avLst/>
            </a:prstGeom>
            <a:ln>
              <a:noFill/>
            </a:ln>
          </p:spPr>
        </p:pic>
        <p:pic>
          <p:nvPicPr>
            <p:cNvPr id="530" name="Picture 50"/>
            <p:cNvPicPr/>
            <p:nvPr/>
          </p:nvPicPr>
          <p:blipFill>
            <a:blip r:embed="rId26"/>
            <a:stretch/>
          </p:blipFill>
          <p:spPr>
            <a:xfrm>
              <a:off x="1850040" y="4911840"/>
              <a:ext cx="163440" cy="107640"/>
            </a:xfrm>
            <a:prstGeom prst="rect">
              <a:avLst/>
            </a:prstGeom>
            <a:ln>
              <a:noFill/>
            </a:ln>
          </p:spPr>
        </p:pic>
        <p:pic>
          <p:nvPicPr>
            <p:cNvPr id="531" name="Picture 51"/>
            <p:cNvPicPr/>
            <p:nvPr/>
          </p:nvPicPr>
          <p:blipFill>
            <a:blip r:embed="rId27"/>
            <a:stretch/>
          </p:blipFill>
          <p:spPr>
            <a:xfrm>
              <a:off x="2408400" y="4911840"/>
              <a:ext cx="163440" cy="107640"/>
            </a:xfrm>
            <a:prstGeom prst="rect">
              <a:avLst/>
            </a:prstGeom>
            <a:ln>
              <a:noFill/>
            </a:ln>
          </p:spPr>
        </p:pic>
        <p:pic>
          <p:nvPicPr>
            <p:cNvPr id="532" name="Picture 52"/>
            <p:cNvPicPr/>
            <p:nvPr/>
          </p:nvPicPr>
          <p:blipFill>
            <a:blip r:embed="rId28"/>
            <a:stretch/>
          </p:blipFill>
          <p:spPr>
            <a:xfrm>
              <a:off x="2685960" y="4911840"/>
              <a:ext cx="163440" cy="107640"/>
            </a:xfrm>
            <a:prstGeom prst="rect">
              <a:avLst/>
            </a:prstGeom>
            <a:ln>
              <a:noFill/>
            </a:ln>
          </p:spPr>
        </p:pic>
        <p:pic>
          <p:nvPicPr>
            <p:cNvPr id="533" name="Picture 53"/>
            <p:cNvPicPr/>
            <p:nvPr/>
          </p:nvPicPr>
          <p:blipFill>
            <a:blip r:embed="rId29"/>
            <a:stretch/>
          </p:blipFill>
          <p:spPr>
            <a:xfrm>
              <a:off x="2963160" y="4911840"/>
              <a:ext cx="163440" cy="107640"/>
            </a:xfrm>
            <a:prstGeom prst="rect">
              <a:avLst/>
            </a:prstGeom>
            <a:ln>
              <a:noFill/>
            </a:ln>
          </p:spPr>
        </p:pic>
        <p:pic>
          <p:nvPicPr>
            <p:cNvPr id="534" name="Picture 54"/>
            <p:cNvPicPr/>
            <p:nvPr/>
          </p:nvPicPr>
          <p:blipFill>
            <a:blip r:embed="rId30"/>
            <a:stretch/>
          </p:blipFill>
          <p:spPr>
            <a:xfrm>
              <a:off x="3240360" y="4911840"/>
              <a:ext cx="163440" cy="107640"/>
            </a:xfrm>
            <a:prstGeom prst="rect">
              <a:avLst/>
            </a:prstGeom>
            <a:ln>
              <a:noFill/>
            </a:ln>
          </p:spPr>
        </p:pic>
        <p:pic>
          <p:nvPicPr>
            <p:cNvPr id="535" name="Picture 55"/>
            <p:cNvPicPr/>
            <p:nvPr/>
          </p:nvPicPr>
          <p:blipFill>
            <a:blip r:embed="rId31"/>
            <a:stretch/>
          </p:blipFill>
          <p:spPr>
            <a:xfrm>
              <a:off x="3519000" y="4911840"/>
              <a:ext cx="163440" cy="107640"/>
            </a:xfrm>
            <a:prstGeom prst="rect">
              <a:avLst/>
            </a:prstGeom>
            <a:ln>
              <a:noFill/>
            </a:ln>
          </p:spPr>
        </p:pic>
        <p:pic>
          <p:nvPicPr>
            <p:cNvPr id="536" name="Picture 56"/>
            <p:cNvPicPr/>
            <p:nvPr/>
          </p:nvPicPr>
          <p:blipFill>
            <a:blip r:embed="rId32"/>
            <a:stretch/>
          </p:blipFill>
          <p:spPr>
            <a:xfrm>
              <a:off x="3800160" y="4911840"/>
              <a:ext cx="163440" cy="107640"/>
            </a:xfrm>
            <a:prstGeom prst="rect">
              <a:avLst/>
            </a:prstGeom>
            <a:ln>
              <a:noFill/>
            </a:ln>
          </p:spPr>
        </p:pic>
        <p:pic>
          <p:nvPicPr>
            <p:cNvPr id="537" name="Picture 57"/>
            <p:cNvPicPr/>
            <p:nvPr/>
          </p:nvPicPr>
          <p:blipFill>
            <a:blip r:embed="rId33"/>
            <a:stretch/>
          </p:blipFill>
          <p:spPr>
            <a:xfrm>
              <a:off x="4083840" y="4911840"/>
              <a:ext cx="163440" cy="107640"/>
            </a:xfrm>
            <a:prstGeom prst="rect">
              <a:avLst/>
            </a:prstGeom>
            <a:ln>
              <a:noFill/>
            </a:ln>
          </p:spPr>
        </p:pic>
        <p:pic>
          <p:nvPicPr>
            <p:cNvPr id="538" name="Picture 58"/>
            <p:cNvPicPr/>
            <p:nvPr/>
          </p:nvPicPr>
          <p:blipFill>
            <a:blip r:embed="rId34"/>
            <a:stretch/>
          </p:blipFill>
          <p:spPr>
            <a:xfrm>
              <a:off x="4359960" y="4911840"/>
              <a:ext cx="163440" cy="107640"/>
            </a:xfrm>
            <a:prstGeom prst="rect">
              <a:avLst/>
            </a:prstGeom>
            <a:ln>
              <a:noFill/>
            </a:ln>
          </p:spPr>
        </p:pic>
        <p:pic>
          <p:nvPicPr>
            <p:cNvPr id="539" name="Picture 59"/>
            <p:cNvPicPr/>
            <p:nvPr/>
          </p:nvPicPr>
          <p:blipFill>
            <a:blip r:embed="rId35"/>
            <a:stretch/>
          </p:blipFill>
          <p:spPr>
            <a:xfrm>
              <a:off x="4639680" y="4911840"/>
              <a:ext cx="163440" cy="107640"/>
            </a:xfrm>
            <a:prstGeom prst="rect">
              <a:avLst/>
            </a:prstGeom>
            <a:ln>
              <a:noFill/>
            </a:ln>
          </p:spPr>
        </p:pic>
        <p:pic>
          <p:nvPicPr>
            <p:cNvPr id="540" name="Picture 60"/>
            <p:cNvPicPr/>
            <p:nvPr/>
          </p:nvPicPr>
          <p:blipFill>
            <a:blip r:embed="rId36"/>
            <a:stretch/>
          </p:blipFill>
          <p:spPr>
            <a:xfrm>
              <a:off x="4920840" y="4911840"/>
              <a:ext cx="163440" cy="107640"/>
            </a:xfrm>
            <a:prstGeom prst="rect">
              <a:avLst/>
            </a:prstGeom>
            <a:ln>
              <a:noFill/>
            </a:ln>
          </p:spPr>
        </p:pic>
        <p:pic>
          <p:nvPicPr>
            <p:cNvPr id="541" name="Picture 61"/>
            <p:cNvPicPr/>
            <p:nvPr/>
          </p:nvPicPr>
          <p:blipFill>
            <a:blip r:embed="rId37"/>
            <a:stretch/>
          </p:blipFill>
          <p:spPr>
            <a:xfrm>
              <a:off x="5476320" y="4911840"/>
              <a:ext cx="163440" cy="107640"/>
            </a:xfrm>
            <a:prstGeom prst="rect">
              <a:avLst/>
            </a:prstGeom>
            <a:ln>
              <a:noFill/>
            </a:ln>
          </p:spPr>
        </p:pic>
        <p:pic>
          <p:nvPicPr>
            <p:cNvPr id="542" name="Picture 62"/>
            <p:cNvPicPr/>
            <p:nvPr/>
          </p:nvPicPr>
          <p:blipFill>
            <a:blip r:embed="rId38"/>
            <a:stretch/>
          </p:blipFill>
          <p:spPr>
            <a:xfrm>
              <a:off x="6031080" y="4911840"/>
              <a:ext cx="163440" cy="107640"/>
            </a:xfrm>
            <a:prstGeom prst="rect">
              <a:avLst/>
            </a:prstGeom>
            <a:ln>
              <a:noFill/>
            </a:ln>
          </p:spPr>
        </p:pic>
        <p:pic>
          <p:nvPicPr>
            <p:cNvPr id="543" name="Picture 63"/>
            <p:cNvPicPr/>
            <p:nvPr/>
          </p:nvPicPr>
          <p:blipFill>
            <a:blip r:embed="rId39"/>
            <a:stretch/>
          </p:blipFill>
          <p:spPr>
            <a:xfrm>
              <a:off x="6435720" y="4910400"/>
              <a:ext cx="163080" cy="107280"/>
            </a:xfrm>
            <a:prstGeom prst="rect">
              <a:avLst/>
            </a:prstGeom>
            <a:ln>
              <a:noFill/>
            </a:ln>
          </p:spPr>
        </p:pic>
      </p:grpSp>
      <p:pic>
        <p:nvPicPr>
          <p:cNvPr id="544" name="Picture 34"/>
          <p:cNvPicPr/>
          <p:nvPr/>
        </p:nvPicPr>
        <p:blipFill>
          <a:blip r:embed="rId40"/>
          <a:srcRect b="28618"/>
          <a:stretch/>
        </p:blipFill>
        <p:spPr>
          <a:xfrm>
            <a:off x="7788240" y="155520"/>
            <a:ext cx="1209240" cy="468000"/>
          </a:xfrm>
          <a:prstGeom prst="rect">
            <a:avLst/>
          </a:prstGeom>
          <a:ln>
            <a:noFill/>
          </a:ln>
        </p:spPr>
      </p:pic>
      <p:sp>
        <p:nvSpPr>
          <p:cNvPr id="545" name="PlaceHolder 5"/>
          <p:cNvSpPr>
            <a:spLocks noGrp="1"/>
          </p:cNvSpPr>
          <p:nvPr>
            <p:ph type="title"/>
          </p:nvPr>
        </p:nvSpPr>
        <p:spPr>
          <a:xfrm>
            <a:off x="774720" y="158760"/>
            <a:ext cx="6955920" cy="429840"/>
          </a:xfrm>
          <a:prstGeom prst="rect">
            <a:avLst/>
          </a:prstGeom>
        </p:spPr>
        <p:txBody>
          <a:bodyPr anchor="ctr"/>
          <a:lstStyle/>
          <a:p>
            <a:pPr>
              <a:lnSpc>
                <a:spcPct val="100000"/>
              </a:lnSpc>
            </a:pPr>
            <a:r>
              <a:rPr lang="en-GB" sz="2200" b="0" strike="noStrike" spc="-1">
                <a:solidFill>
                  <a:srgbClr val="FFFFFF"/>
                </a:solidFill>
                <a:latin typeface="Verdana"/>
                <a:ea typeface="MS PGothic"/>
              </a:rPr>
              <a:t>Click to edit Master title style</a:t>
            </a:r>
            <a:endParaRPr lang="en-GB" sz="2200" b="0" strike="noStrike" spc="-1">
              <a:solidFill>
                <a:srgbClr val="000000"/>
              </a:solidFill>
              <a:latin typeface="Verdana"/>
            </a:endParaRPr>
          </a:p>
        </p:txBody>
      </p:sp>
      <p:sp>
        <p:nvSpPr>
          <p:cNvPr id="546" name="PlaceHolder 6"/>
          <p:cNvSpPr>
            <a:spLocks noGrp="1"/>
          </p:cNvSpPr>
          <p:nvPr>
            <p:ph type="body"/>
          </p:nvPr>
        </p:nvSpPr>
        <p:spPr>
          <a:xfrm>
            <a:off x="173160" y="792000"/>
            <a:ext cx="8746920" cy="3823920"/>
          </a:xfrm>
          <a:prstGeom prst="rect">
            <a:avLst/>
          </a:prstGeom>
        </p:spPr>
        <p:txBody>
          <a:bodyPr/>
          <a:lstStyle/>
          <a:p>
            <a:pPr marL="432000" indent="-324000">
              <a:lnSpc>
                <a:spcPct val="119000"/>
              </a:lnSpc>
              <a:spcBef>
                <a:spcPts val="320"/>
              </a:spcBef>
              <a:buClr>
                <a:srgbClr val="000000"/>
              </a:buClr>
              <a:buSzPct val="45000"/>
              <a:buFont typeface="Wingdings" charset="2"/>
              <a:buChar char=""/>
            </a:pPr>
            <a:r>
              <a:rPr lang="en-GB" sz="1600" b="0" strike="noStrike" spc="-1">
                <a:solidFill>
                  <a:srgbClr val="4D4F53"/>
                </a:solidFill>
                <a:latin typeface="Verdana"/>
                <a:ea typeface="MS PGothic"/>
              </a:rPr>
              <a:t>Edit Master text styles</a:t>
            </a:r>
            <a:endParaRPr lang="en-GB" sz="1600" b="0" strike="noStrike" spc="-1">
              <a:solidFill>
                <a:srgbClr val="4D4F53"/>
              </a:solidFill>
              <a:latin typeface="Verdana"/>
            </a:endParaRPr>
          </a:p>
          <a:p>
            <a:pPr marL="809640" lvl="1" indent="-352080">
              <a:spcBef>
                <a:spcPts val="1134"/>
              </a:spcBef>
              <a:buClr>
                <a:srgbClr val="000000"/>
              </a:buClr>
              <a:buSzPct val="75000"/>
              <a:buFont typeface="Symbol" charset="2"/>
              <a:buChar char=""/>
            </a:pPr>
            <a:r>
              <a:rPr lang="en-GB" sz="1600" b="0" strike="noStrike" spc="-1">
                <a:solidFill>
                  <a:srgbClr val="4D4F53"/>
                </a:solidFill>
                <a:latin typeface="Verdana"/>
                <a:ea typeface="MS PGothic"/>
              </a:rPr>
              <a:t>Second level</a:t>
            </a:r>
            <a:endParaRPr lang="en-GB" sz="1600" b="0" strike="noStrike" spc="-1">
              <a:solidFill>
                <a:srgbClr val="4D4F53"/>
              </a:solidFill>
              <a:latin typeface="Verdana"/>
            </a:endParaRPr>
          </a:p>
          <a:p>
            <a:pPr marL="1406520" lvl="2" indent="-491760">
              <a:spcBef>
                <a:spcPts val="850"/>
              </a:spcBef>
              <a:buClr>
                <a:srgbClr val="000000"/>
              </a:buClr>
              <a:buSzPct val="45000"/>
              <a:buFont typeface="Wingdings" charset="2"/>
              <a:buChar char=""/>
            </a:pPr>
            <a:r>
              <a:rPr lang="en-GB" sz="1600" b="0" strike="noStrike" spc="-1">
                <a:solidFill>
                  <a:srgbClr val="4D4F53"/>
                </a:solidFill>
                <a:latin typeface="Verdana"/>
                <a:ea typeface="MS PGothic"/>
              </a:rPr>
              <a:t>Third level</a:t>
            </a:r>
            <a:endParaRPr lang="en-GB" sz="1600" b="0" strike="noStrike" spc="-1">
              <a:solidFill>
                <a:srgbClr val="4D4F53"/>
              </a:solidFill>
              <a:latin typeface="Verdana"/>
            </a:endParaRPr>
          </a:p>
          <a:p>
            <a:pPr marL="2004840" lvl="3" indent="-632880">
              <a:spcBef>
                <a:spcPts val="567"/>
              </a:spcBef>
              <a:buClr>
                <a:srgbClr val="000000"/>
              </a:buClr>
              <a:buSzPct val="75000"/>
              <a:buFont typeface="Symbol" charset="2"/>
              <a:buChar char=""/>
            </a:pPr>
            <a:r>
              <a:rPr lang="en-GB" sz="1600" b="0" strike="noStrike" spc="-1">
                <a:solidFill>
                  <a:srgbClr val="4D4F53"/>
                </a:solidFill>
                <a:latin typeface="Verdana"/>
                <a:ea typeface="MS PGothic"/>
              </a:rPr>
              <a:t>Fourth level</a:t>
            </a:r>
            <a:endParaRPr lang="en-GB" sz="1600" b="0" strike="noStrike" spc="-1">
              <a:solidFill>
                <a:srgbClr val="4D4F53"/>
              </a:solidFill>
              <a:latin typeface="Verdana"/>
            </a:endParaRPr>
          </a:p>
          <a:p>
            <a:pPr marL="2602080" lvl="4" indent="-772920">
              <a:spcBef>
                <a:spcPts val="283"/>
              </a:spcBef>
              <a:buClr>
                <a:srgbClr val="000000"/>
              </a:buClr>
              <a:buSzPct val="45000"/>
              <a:buFont typeface="Wingdings" charset="2"/>
              <a:buChar char=""/>
            </a:pPr>
            <a:r>
              <a:rPr lang="en-GB" sz="1600" b="0" strike="noStrike" spc="-1">
                <a:solidFill>
                  <a:srgbClr val="4D4F53"/>
                </a:solidFill>
                <a:latin typeface="Verdana"/>
                <a:ea typeface="MS PGothic"/>
              </a:rPr>
              <a:t>Fifth level</a:t>
            </a:r>
            <a:endParaRPr lang="en-GB" sz="1600" b="0" strike="noStrike" spc="-1">
              <a:solidFill>
                <a:srgbClr val="4D4F53"/>
              </a:solidFill>
              <a:latin typeface="Verdana"/>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CustomShape 1"/>
          <p:cNvSpPr/>
          <p:nvPr/>
        </p:nvSpPr>
        <p:spPr>
          <a:xfrm>
            <a:off x="4102560" y="2756520"/>
            <a:ext cx="3898080" cy="699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de-DE" sz="1800" b="0" strike="noStrike" spc="-1">
                <a:solidFill>
                  <a:srgbClr val="FFFFFF"/>
                </a:solidFill>
                <a:latin typeface="Verdana"/>
                <a:ea typeface="MS PGothic"/>
              </a:rPr>
              <a:t> </a:t>
            </a:r>
            <a:r>
              <a:rPr lang="de-DE" sz="2400" b="0" i="1" strike="noStrike" spc="-1">
                <a:solidFill>
                  <a:srgbClr val="FFFFFF"/>
                </a:solidFill>
                <a:latin typeface="Verdana"/>
                <a:ea typeface="MS PGothic"/>
              </a:rPr>
              <a:t>Dirk Notz</a:t>
            </a:r>
            <a:endParaRPr lang="de-DE" sz="2400" b="0" strike="noStrike" spc="-1">
              <a:latin typeface="Arial"/>
            </a:endParaRPr>
          </a:p>
          <a:p>
            <a:pPr algn="r">
              <a:lnSpc>
                <a:spcPct val="100000"/>
              </a:lnSpc>
            </a:pPr>
            <a:r>
              <a:rPr lang="de-DE" sz="1600" b="0" i="1" strike="noStrike" spc="-1">
                <a:solidFill>
                  <a:srgbClr val="FFFFFF"/>
                </a:solidFill>
                <a:latin typeface="Verdana"/>
                <a:ea typeface="MS PGothic"/>
              </a:rPr>
              <a:t>Max Planck Institute for Meteorology</a:t>
            </a:r>
            <a:endParaRPr lang="de-DE" sz="1600" b="0" strike="noStrike" spc="-1">
              <a:latin typeface="Arial"/>
            </a:endParaRPr>
          </a:p>
        </p:txBody>
      </p:sp>
      <p:sp>
        <p:nvSpPr>
          <p:cNvPr id="584" name="CustomShape 2"/>
          <p:cNvSpPr/>
          <p:nvPr/>
        </p:nvSpPr>
        <p:spPr>
          <a:xfrm>
            <a:off x="360000" y="1872000"/>
            <a:ext cx="770796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1800" b="0" strike="noStrike" spc="-1">
                <a:solidFill>
                  <a:srgbClr val="FFFFFF"/>
                </a:solidFill>
                <a:latin typeface="Verdana"/>
                <a:ea typeface="MS PGothic"/>
              </a:rPr>
              <a:t> </a:t>
            </a:r>
            <a:r>
              <a:rPr lang="de-DE" sz="2400" b="0" strike="noStrike" spc="-1">
                <a:solidFill>
                  <a:srgbClr val="FFFFFF"/>
                </a:solidFill>
                <a:latin typeface="Verdana"/>
                <a:ea typeface="MS PGothic"/>
              </a:rPr>
              <a:t>WP4: Exploiting CCI products in MIP experiments</a:t>
            </a:r>
            <a:endParaRPr lang="de-DE" sz="2400" b="0" strike="noStrike" spc="-1">
              <a:latin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TextShape 1"/>
          <p:cNvSpPr txBox="1"/>
          <p:nvPr/>
        </p:nvSpPr>
        <p:spPr>
          <a:xfrm>
            <a:off x="774720" y="158760"/>
            <a:ext cx="6955920" cy="429840"/>
          </a:xfrm>
          <a:prstGeom prst="rect">
            <a:avLst/>
          </a:prstGeom>
          <a:noFill/>
          <a:ln>
            <a:noFill/>
          </a:ln>
        </p:spPr>
        <p:txBody>
          <a:bodyPr anchor="ctr"/>
          <a:lstStyle/>
          <a:p>
            <a:pPr>
              <a:lnSpc>
                <a:spcPct val="100000"/>
              </a:lnSpc>
            </a:pPr>
            <a:r>
              <a:rPr lang="en-GB" sz="2200" b="0" strike="noStrike" spc="-1">
                <a:solidFill>
                  <a:srgbClr val="FFFFFF"/>
                </a:solidFill>
                <a:latin typeface="Verdana"/>
                <a:ea typeface="MS PGothic"/>
              </a:rPr>
              <a:t>WP4.4 Optimal spatial and temporal scales for model evaluation</a:t>
            </a:r>
            <a:endParaRPr lang="en-GB" sz="2200" b="0" strike="noStrike" spc="-1">
              <a:solidFill>
                <a:srgbClr val="000000"/>
              </a:solidFill>
              <a:latin typeface="Verdana"/>
            </a:endParaRPr>
          </a:p>
        </p:txBody>
      </p:sp>
      <p:sp>
        <p:nvSpPr>
          <p:cNvPr id="614" name="TextShape 2"/>
          <p:cNvSpPr txBox="1"/>
          <p:nvPr/>
        </p:nvSpPr>
        <p:spPr>
          <a:xfrm>
            <a:off x="504000" y="882102"/>
            <a:ext cx="3672000" cy="3417840"/>
          </a:xfrm>
          <a:prstGeom prst="rect">
            <a:avLst/>
          </a:prstGeom>
          <a:noFill/>
          <a:ln>
            <a:noFill/>
          </a:ln>
        </p:spPr>
        <p:txBody>
          <a:bodyPr lIns="90000" tIns="45000" rIns="90000" bIns="45000"/>
          <a:lstStyle/>
          <a:p>
            <a:r>
              <a:rPr lang="de-DE" sz="1800" b="0" strike="noStrike" spc="-1" dirty="0">
                <a:solidFill>
                  <a:srgbClr val="4D4F53"/>
                </a:solidFill>
                <a:latin typeface="Arial"/>
              </a:rPr>
              <a:t>MPI-M </a:t>
            </a:r>
            <a:r>
              <a:rPr lang="de-DE" sz="1800" b="0" strike="noStrike" spc="-1" dirty="0" err="1">
                <a:solidFill>
                  <a:srgbClr val="4D4F53"/>
                </a:solidFill>
                <a:latin typeface="Arial"/>
              </a:rPr>
              <a:t>work</a:t>
            </a:r>
            <a:r>
              <a:rPr lang="de-DE" sz="1800" b="0" strike="noStrike" spc="-1" dirty="0">
                <a:solidFill>
                  <a:srgbClr val="4D4F53"/>
                </a:solidFill>
                <a:latin typeface="Arial"/>
              </a:rPr>
              <a:t> </a:t>
            </a:r>
            <a:r>
              <a:rPr lang="de-DE" sz="1800" b="0" strike="noStrike" spc="-1" dirty="0" err="1">
                <a:solidFill>
                  <a:srgbClr val="4D4F53"/>
                </a:solidFill>
                <a:latin typeface="Arial"/>
              </a:rPr>
              <a:t>within</a:t>
            </a:r>
            <a:r>
              <a:rPr lang="de-DE" sz="1800" b="0" strike="noStrike" spc="-1" dirty="0">
                <a:solidFill>
                  <a:srgbClr val="4D4F53"/>
                </a:solidFill>
                <a:latin typeface="Arial"/>
              </a:rPr>
              <a:t> WP4.4 (4 PM)</a:t>
            </a:r>
            <a:endParaRPr lang="de-DE" sz="1800" b="0" strike="noStrike" spc="-1" dirty="0">
              <a:latin typeface="Arial"/>
            </a:endParaRPr>
          </a:p>
          <a:p>
            <a:endParaRPr lang="de-DE" sz="1800" b="0" strike="noStrike" spc="-1" dirty="0">
              <a:latin typeface="Arial"/>
            </a:endParaRPr>
          </a:p>
          <a:p>
            <a:pPr marL="216000" indent="-216000">
              <a:buClr>
                <a:srgbClr val="000000"/>
              </a:buClr>
              <a:buSzPct val="45000"/>
              <a:buFont typeface="Wingdings" charset="2"/>
              <a:buChar char=""/>
            </a:pPr>
            <a:r>
              <a:rPr lang="de-DE" sz="1800" b="0" strike="noStrike" spc="-1" dirty="0" err="1">
                <a:solidFill>
                  <a:srgbClr val="4D4F53"/>
                </a:solidFill>
                <a:latin typeface="Arial"/>
              </a:rPr>
              <a:t>Establish</a:t>
            </a:r>
            <a:r>
              <a:rPr lang="de-DE" sz="1800" b="0" strike="noStrike" spc="-1" dirty="0">
                <a:solidFill>
                  <a:srgbClr val="4D4F53"/>
                </a:solidFill>
                <a:latin typeface="Arial"/>
              </a:rPr>
              <a:t> </a:t>
            </a:r>
            <a:r>
              <a:rPr lang="de-DE" sz="1800" b="0" strike="noStrike" spc="-1" dirty="0" err="1">
                <a:solidFill>
                  <a:srgbClr val="4D4F53"/>
                </a:solidFill>
                <a:latin typeface="Arial"/>
              </a:rPr>
              <a:t>method</a:t>
            </a:r>
            <a:r>
              <a:rPr lang="de-DE" sz="1800" b="0" strike="noStrike" spc="-1" dirty="0">
                <a:solidFill>
                  <a:srgbClr val="4D4F53"/>
                </a:solidFill>
                <a:latin typeface="Arial"/>
              </a:rPr>
              <a:t> </a:t>
            </a:r>
            <a:r>
              <a:rPr lang="de-DE" sz="1800" b="0" strike="noStrike" spc="-1" dirty="0" err="1">
                <a:solidFill>
                  <a:srgbClr val="4D4F53"/>
                </a:solidFill>
                <a:latin typeface="Arial"/>
              </a:rPr>
              <a:t>to</a:t>
            </a:r>
            <a:r>
              <a:rPr lang="de-DE" sz="1800" b="0" strike="noStrike" spc="-1" dirty="0">
                <a:solidFill>
                  <a:srgbClr val="4D4F53"/>
                </a:solidFill>
                <a:latin typeface="Arial"/>
              </a:rPr>
              <a:t> </a:t>
            </a:r>
            <a:r>
              <a:rPr lang="de-DE" sz="1800" b="0" strike="noStrike" spc="-1" dirty="0" err="1">
                <a:solidFill>
                  <a:srgbClr val="4D4F53"/>
                </a:solidFill>
                <a:latin typeface="Arial"/>
              </a:rPr>
              <a:t>scale</a:t>
            </a:r>
            <a:r>
              <a:rPr lang="de-DE" sz="1800" b="0" strike="noStrike" spc="-1" dirty="0">
                <a:solidFill>
                  <a:srgbClr val="4D4F53"/>
                </a:solidFill>
                <a:latin typeface="Arial"/>
              </a:rPr>
              <a:t> </a:t>
            </a:r>
            <a:r>
              <a:rPr lang="de-DE" sz="1800" b="0" strike="noStrike" spc="-1" dirty="0" err="1">
                <a:solidFill>
                  <a:srgbClr val="4D4F53"/>
                </a:solidFill>
                <a:latin typeface="Arial"/>
              </a:rPr>
              <a:t>uncertainties</a:t>
            </a:r>
            <a:r>
              <a:rPr lang="de-DE" sz="1800" b="0" strike="noStrike" spc="-1" dirty="0">
                <a:solidFill>
                  <a:srgbClr val="4D4F53"/>
                </a:solidFill>
                <a:latin typeface="Arial"/>
              </a:rPr>
              <a:t> </a:t>
            </a:r>
            <a:r>
              <a:rPr lang="de-DE" sz="1800" b="0" strike="noStrike" spc="-1" dirty="0" err="1">
                <a:solidFill>
                  <a:srgbClr val="4D4F53"/>
                </a:solidFill>
                <a:latin typeface="Arial"/>
              </a:rPr>
              <a:t>for</a:t>
            </a:r>
            <a:r>
              <a:rPr lang="de-DE" sz="1800" b="0" strike="noStrike" spc="-1" dirty="0">
                <a:solidFill>
                  <a:srgbClr val="4D4F53"/>
                </a:solidFill>
                <a:latin typeface="Arial"/>
              </a:rPr>
              <a:t> temporal </a:t>
            </a:r>
            <a:r>
              <a:rPr lang="de-DE" sz="1800" b="0" strike="noStrike" spc="-1" dirty="0" err="1">
                <a:solidFill>
                  <a:srgbClr val="4D4F53"/>
                </a:solidFill>
                <a:latin typeface="Arial"/>
              </a:rPr>
              <a:t>and</a:t>
            </a:r>
            <a:r>
              <a:rPr lang="de-DE" sz="1800" b="0" strike="noStrike" spc="-1" dirty="0">
                <a:solidFill>
                  <a:srgbClr val="4D4F53"/>
                </a:solidFill>
                <a:latin typeface="Arial"/>
              </a:rPr>
              <a:t> </a:t>
            </a:r>
            <a:r>
              <a:rPr lang="de-DE" sz="1800" b="0" strike="noStrike" spc="-1" dirty="0" err="1">
                <a:solidFill>
                  <a:srgbClr val="4D4F53"/>
                </a:solidFill>
                <a:latin typeface="Arial"/>
              </a:rPr>
              <a:t>spatial</a:t>
            </a:r>
            <a:r>
              <a:rPr lang="de-DE" sz="1800" b="0" strike="noStrike" spc="-1" dirty="0">
                <a:solidFill>
                  <a:srgbClr val="4D4F53"/>
                </a:solidFill>
                <a:latin typeface="Arial"/>
              </a:rPr>
              <a:t> </a:t>
            </a:r>
            <a:r>
              <a:rPr lang="de-DE" sz="1800" b="0" strike="noStrike" spc="-1" dirty="0" err="1">
                <a:solidFill>
                  <a:srgbClr val="4D4F53"/>
                </a:solidFill>
                <a:latin typeface="Arial"/>
              </a:rPr>
              <a:t>averaging</a:t>
            </a:r>
            <a:endParaRPr lang="de-DE" sz="1800" b="0" strike="noStrike" spc="-1" dirty="0">
              <a:latin typeface="Arial"/>
            </a:endParaRPr>
          </a:p>
          <a:p>
            <a:pPr marL="216000" indent="-216000">
              <a:buClr>
                <a:srgbClr val="000000"/>
              </a:buClr>
              <a:buSzPct val="45000"/>
              <a:buFont typeface="Wingdings" charset="2"/>
              <a:buChar char=""/>
            </a:pPr>
            <a:r>
              <a:rPr lang="de-DE" sz="1800" b="0" strike="noStrike" spc="-1" dirty="0" err="1">
                <a:solidFill>
                  <a:srgbClr val="4D4F53"/>
                </a:solidFill>
                <a:latin typeface="Arial"/>
              </a:rPr>
              <a:t>Examine</a:t>
            </a:r>
            <a:r>
              <a:rPr lang="de-DE" sz="1800" b="0" strike="noStrike" spc="-1" dirty="0">
                <a:solidFill>
                  <a:srgbClr val="4D4F53"/>
                </a:solidFill>
                <a:latin typeface="Arial"/>
              </a:rPr>
              <a:t> </a:t>
            </a:r>
            <a:r>
              <a:rPr lang="de-DE" sz="1800" b="0" strike="noStrike" spc="-1" dirty="0" err="1">
                <a:solidFill>
                  <a:srgbClr val="4D4F53"/>
                </a:solidFill>
                <a:latin typeface="Arial"/>
              </a:rPr>
              <a:t>change</a:t>
            </a:r>
            <a:r>
              <a:rPr lang="de-DE" sz="1800" b="0" strike="noStrike" spc="-1" dirty="0">
                <a:solidFill>
                  <a:srgbClr val="4D4F53"/>
                </a:solidFill>
                <a:latin typeface="Arial"/>
              </a:rPr>
              <a:t> in </a:t>
            </a:r>
            <a:r>
              <a:rPr lang="de-DE" sz="1800" b="0" strike="noStrike" spc="-1" dirty="0" err="1">
                <a:solidFill>
                  <a:srgbClr val="4D4F53"/>
                </a:solidFill>
                <a:latin typeface="Arial"/>
              </a:rPr>
              <a:t>observational</a:t>
            </a:r>
            <a:r>
              <a:rPr lang="de-DE" sz="1800" b="0" strike="noStrike" spc="-1" dirty="0">
                <a:solidFill>
                  <a:srgbClr val="4D4F53"/>
                </a:solidFill>
                <a:latin typeface="Arial"/>
              </a:rPr>
              <a:t> </a:t>
            </a:r>
            <a:r>
              <a:rPr lang="de-DE" sz="1800" b="0" strike="noStrike" spc="-1" dirty="0" err="1">
                <a:solidFill>
                  <a:srgbClr val="4D4F53"/>
                </a:solidFill>
                <a:latin typeface="Arial"/>
              </a:rPr>
              <a:t>uncertainty</a:t>
            </a:r>
            <a:r>
              <a:rPr lang="de-DE" sz="1800" b="0" strike="noStrike" spc="-1" dirty="0">
                <a:solidFill>
                  <a:srgbClr val="4D4F53"/>
                </a:solidFill>
                <a:latin typeface="Arial"/>
              </a:rPr>
              <a:t> </a:t>
            </a:r>
            <a:r>
              <a:rPr lang="de-DE" sz="1800" b="0" strike="noStrike" spc="-1" dirty="0" err="1">
                <a:solidFill>
                  <a:srgbClr val="4D4F53"/>
                </a:solidFill>
                <a:latin typeface="Arial"/>
              </a:rPr>
              <a:t>as</a:t>
            </a:r>
            <a:r>
              <a:rPr lang="de-DE" sz="1800" b="0" strike="noStrike" spc="-1" dirty="0">
                <a:solidFill>
                  <a:srgbClr val="4D4F53"/>
                </a:solidFill>
                <a:latin typeface="Arial"/>
              </a:rPr>
              <a:t> a </a:t>
            </a:r>
            <a:r>
              <a:rPr lang="de-DE" sz="1800" b="0" strike="noStrike" spc="-1" dirty="0" err="1">
                <a:solidFill>
                  <a:srgbClr val="4D4F53"/>
                </a:solidFill>
                <a:latin typeface="Arial"/>
              </a:rPr>
              <a:t>function</a:t>
            </a:r>
            <a:r>
              <a:rPr lang="de-DE" sz="1800" b="0" strike="noStrike" spc="-1" dirty="0">
                <a:solidFill>
                  <a:srgbClr val="4D4F53"/>
                </a:solidFill>
                <a:latin typeface="Arial"/>
              </a:rPr>
              <a:t> </a:t>
            </a:r>
            <a:r>
              <a:rPr lang="de-DE" sz="1800" b="0" strike="noStrike" spc="-1" dirty="0" err="1">
                <a:solidFill>
                  <a:srgbClr val="4D4F53"/>
                </a:solidFill>
                <a:latin typeface="Arial"/>
              </a:rPr>
              <a:t>of</a:t>
            </a:r>
            <a:r>
              <a:rPr lang="de-DE" sz="1800" b="0" strike="noStrike" spc="-1" dirty="0">
                <a:solidFill>
                  <a:srgbClr val="4D4F53"/>
                </a:solidFill>
                <a:latin typeface="Arial"/>
              </a:rPr>
              <a:t> </a:t>
            </a:r>
            <a:r>
              <a:rPr lang="de-DE" sz="1800" b="0" strike="noStrike" spc="-1" dirty="0" err="1">
                <a:solidFill>
                  <a:srgbClr val="4D4F53"/>
                </a:solidFill>
                <a:latin typeface="Arial"/>
              </a:rPr>
              <a:t>averaging</a:t>
            </a:r>
            <a:r>
              <a:rPr lang="de-DE" sz="1800" b="0" strike="noStrike" spc="-1" dirty="0">
                <a:solidFill>
                  <a:srgbClr val="4D4F53"/>
                </a:solidFill>
                <a:latin typeface="Arial"/>
              </a:rPr>
              <a:t> </a:t>
            </a:r>
            <a:r>
              <a:rPr lang="de-DE" sz="1800" b="0" strike="noStrike" spc="-1" dirty="0" err="1">
                <a:solidFill>
                  <a:srgbClr val="4D4F53"/>
                </a:solidFill>
                <a:latin typeface="Arial"/>
              </a:rPr>
              <a:t>period</a:t>
            </a:r>
            <a:r>
              <a:rPr lang="de-DE" sz="1800" b="0" strike="noStrike" spc="-1" dirty="0">
                <a:solidFill>
                  <a:srgbClr val="4D4F53"/>
                </a:solidFill>
                <a:latin typeface="Arial"/>
              </a:rPr>
              <a:t> </a:t>
            </a:r>
            <a:r>
              <a:rPr lang="de-DE" sz="1800" b="0" strike="noStrike" spc="-1" dirty="0" err="1">
                <a:solidFill>
                  <a:srgbClr val="4D4F53"/>
                </a:solidFill>
                <a:latin typeface="Arial"/>
              </a:rPr>
              <a:t>and</a:t>
            </a:r>
            <a:r>
              <a:rPr lang="de-DE" sz="1800" b="0" strike="noStrike" spc="-1" dirty="0">
                <a:solidFill>
                  <a:srgbClr val="4D4F53"/>
                </a:solidFill>
                <a:latin typeface="Arial"/>
              </a:rPr>
              <a:t> </a:t>
            </a:r>
            <a:r>
              <a:rPr lang="de-DE" sz="1800" b="0" strike="noStrike" spc="-1" dirty="0" err="1">
                <a:solidFill>
                  <a:srgbClr val="4D4F53"/>
                </a:solidFill>
                <a:latin typeface="Arial"/>
              </a:rPr>
              <a:t>length</a:t>
            </a:r>
            <a:r>
              <a:rPr lang="de-DE" sz="1800" b="0" strike="noStrike" spc="-1" dirty="0">
                <a:solidFill>
                  <a:srgbClr val="4D4F53"/>
                </a:solidFill>
                <a:latin typeface="Arial"/>
              </a:rPr>
              <a:t> </a:t>
            </a:r>
            <a:r>
              <a:rPr lang="de-DE" sz="1800" b="0" strike="noStrike" spc="-1" dirty="0" err="1">
                <a:solidFill>
                  <a:srgbClr val="4D4F53"/>
                </a:solidFill>
                <a:latin typeface="Arial"/>
              </a:rPr>
              <a:t>scale</a:t>
            </a:r>
            <a:r>
              <a:rPr lang="de-DE" sz="1800" b="0" strike="noStrike" spc="-1" dirty="0">
                <a:solidFill>
                  <a:srgbClr val="4D4F53"/>
                </a:solidFill>
                <a:latin typeface="Arial"/>
              </a:rPr>
              <a:t> </a:t>
            </a:r>
            <a:r>
              <a:rPr lang="de-DE" sz="1800" b="0" strike="noStrike" spc="-1" dirty="0" err="1">
                <a:solidFill>
                  <a:srgbClr val="4D4F53"/>
                </a:solidFill>
                <a:latin typeface="Arial"/>
              </a:rPr>
              <a:t>for</a:t>
            </a:r>
            <a:r>
              <a:rPr lang="de-DE" sz="1800" b="0" strike="noStrike" spc="-1" dirty="0">
                <a:solidFill>
                  <a:srgbClr val="4D4F53"/>
                </a:solidFill>
                <a:latin typeface="Arial"/>
              </a:rPr>
              <a:t> limited </a:t>
            </a:r>
            <a:r>
              <a:rPr lang="de-DE" sz="1800" b="0" strike="noStrike" spc="-1" dirty="0" err="1">
                <a:solidFill>
                  <a:srgbClr val="4D4F53"/>
                </a:solidFill>
                <a:latin typeface="Arial"/>
              </a:rPr>
              <a:t>subset</a:t>
            </a:r>
            <a:r>
              <a:rPr lang="de-DE" sz="1800" b="0" strike="noStrike" spc="-1" dirty="0">
                <a:solidFill>
                  <a:srgbClr val="4D4F53"/>
                </a:solidFill>
                <a:latin typeface="Arial"/>
              </a:rPr>
              <a:t> </a:t>
            </a:r>
            <a:r>
              <a:rPr lang="de-DE" sz="1800" b="0" strike="noStrike" spc="-1" dirty="0" err="1">
                <a:solidFill>
                  <a:srgbClr val="4D4F53"/>
                </a:solidFill>
                <a:latin typeface="Arial"/>
              </a:rPr>
              <a:t>of</a:t>
            </a:r>
            <a:r>
              <a:rPr lang="de-DE" sz="1800" b="0" strike="noStrike" spc="-1" dirty="0">
                <a:solidFill>
                  <a:srgbClr val="4D4F53"/>
                </a:solidFill>
                <a:latin typeface="Arial"/>
              </a:rPr>
              <a:t> CCIs</a:t>
            </a:r>
            <a:endParaRPr lang="de-DE" sz="1800" b="0" strike="noStrike" spc="-1" dirty="0">
              <a:latin typeface="Arial"/>
            </a:endParaRPr>
          </a:p>
          <a:p>
            <a:pPr marL="216000" indent="-216000">
              <a:buClr>
                <a:srgbClr val="000000"/>
              </a:buClr>
              <a:buSzPct val="45000"/>
              <a:buFont typeface="Wingdings" charset="2"/>
              <a:buChar char=""/>
            </a:pPr>
            <a:r>
              <a:rPr lang="de-DE" sz="1800" b="0" strike="noStrike" spc="-1" dirty="0" err="1">
                <a:solidFill>
                  <a:srgbClr val="4D4F53"/>
                </a:solidFill>
                <a:latin typeface="Arial"/>
              </a:rPr>
              <a:t>Develop</a:t>
            </a:r>
            <a:r>
              <a:rPr lang="de-DE" sz="1800" b="0" strike="noStrike" spc="-1" dirty="0">
                <a:solidFill>
                  <a:srgbClr val="4D4F53"/>
                </a:solidFill>
                <a:latin typeface="Arial"/>
              </a:rPr>
              <a:t> </a:t>
            </a:r>
            <a:r>
              <a:rPr lang="de-DE" sz="1800" b="0" strike="noStrike" spc="-1" dirty="0" err="1">
                <a:solidFill>
                  <a:srgbClr val="4D4F53"/>
                </a:solidFill>
                <a:latin typeface="Arial"/>
              </a:rPr>
              <a:t>decision</a:t>
            </a:r>
            <a:r>
              <a:rPr lang="de-DE" sz="1800" b="0" strike="noStrike" spc="-1" dirty="0">
                <a:solidFill>
                  <a:srgbClr val="4D4F53"/>
                </a:solidFill>
                <a:latin typeface="Arial"/>
              </a:rPr>
              <a:t> </a:t>
            </a:r>
            <a:r>
              <a:rPr lang="de-DE" sz="1800" b="0" strike="noStrike" spc="-1" dirty="0" err="1">
                <a:solidFill>
                  <a:srgbClr val="4D4F53"/>
                </a:solidFill>
                <a:latin typeface="Arial"/>
              </a:rPr>
              <a:t>tree</a:t>
            </a:r>
            <a:r>
              <a:rPr lang="de-DE" sz="1800" b="0" strike="noStrike" spc="-1" dirty="0">
                <a:solidFill>
                  <a:srgbClr val="4D4F53"/>
                </a:solidFill>
                <a:latin typeface="Arial"/>
              </a:rPr>
              <a:t> </a:t>
            </a:r>
            <a:r>
              <a:rPr lang="de-DE" sz="1800" b="0" strike="noStrike" spc="-1" dirty="0" err="1">
                <a:solidFill>
                  <a:srgbClr val="4D4F53"/>
                </a:solidFill>
                <a:latin typeface="Arial"/>
              </a:rPr>
              <a:t>for</a:t>
            </a:r>
            <a:r>
              <a:rPr lang="de-DE" sz="1800" b="0" strike="noStrike" spc="-1" dirty="0">
                <a:solidFill>
                  <a:srgbClr val="4D4F53"/>
                </a:solidFill>
                <a:latin typeface="Arial"/>
              </a:rPr>
              <a:t>  </a:t>
            </a:r>
            <a:r>
              <a:rPr lang="de-DE" sz="1800" b="0" strike="noStrike" spc="-1" dirty="0" err="1">
                <a:solidFill>
                  <a:srgbClr val="4D4F53"/>
                </a:solidFill>
                <a:latin typeface="Arial"/>
              </a:rPr>
              <a:t>best</a:t>
            </a:r>
            <a:r>
              <a:rPr lang="de-DE" sz="1800" b="0" strike="noStrike" spc="-1" dirty="0">
                <a:solidFill>
                  <a:srgbClr val="4D4F53"/>
                </a:solidFill>
                <a:latin typeface="Arial"/>
              </a:rPr>
              <a:t> </a:t>
            </a:r>
            <a:r>
              <a:rPr lang="de-DE" sz="1800" b="0" strike="noStrike" spc="-1" dirty="0" err="1">
                <a:solidFill>
                  <a:srgbClr val="4D4F53"/>
                </a:solidFill>
                <a:latin typeface="Arial"/>
              </a:rPr>
              <a:t>scale</a:t>
            </a:r>
            <a:r>
              <a:rPr lang="de-DE" sz="1800" b="0" strike="noStrike" spc="-1" dirty="0">
                <a:solidFill>
                  <a:srgbClr val="4D4F53"/>
                </a:solidFill>
                <a:latin typeface="Arial"/>
              </a:rPr>
              <a:t> </a:t>
            </a:r>
            <a:r>
              <a:rPr lang="de-DE" sz="1800" b="0" strike="noStrike" spc="-1" dirty="0" err="1">
                <a:solidFill>
                  <a:srgbClr val="4D4F53"/>
                </a:solidFill>
                <a:latin typeface="Arial"/>
              </a:rPr>
              <a:t>to</a:t>
            </a:r>
            <a:r>
              <a:rPr lang="de-DE" sz="1800" b="0" strike="noStrike" spc="-1" dirty="0">
                <a:solidFill>
                  <a:srgbClr val="4D4F53"/>
                </a:solidFill>
                <a:latin typeface="Arial"/>
              </a:rPr>
              <a:t> </a:t>
            </a:r>
            <a:r>
              <a:rPr lang="de-DE" sz="1800" b="0" strike="noStrike" spc="-1" dirty="0" err="1">
                <a:solidFill>
                  <a:srgbClr val="4D4F53"/>
                </a:solidFill>
                <a:latin typeface="Arial"/>
              </a:rPr>
              <a:t>use</a:t>
            </a:r>
            <a:r>
              <a:rPr lang="de-DE" sz="1800" b="0" strike="noStrike" spc="-1" dirty="0">
                <a:solidFill>
                  <a:srgbClr val="4D4F53"/>
                </a:solidFill>
                <a:latin typeface="Arial"/>
              </a:rPr>
              <a:t> </a:t>
            </a:r>
            <a:r>
              <a:rPr lang="de-DE" sz="1800" b="0" strike="noStrike" spc="-1" dirty="0" err="1">
                <a:solidFill>
                  <a:srgbClr val="4D4F53"/>
                </a:solidFill>
                <a:latin typeface="Arial"/>
              </a:rPr>
              <a:t>for</a:t>
            </a:r>
            <a:r>
              <a:rPr lang="de-DE" sz="1800" b="0" strike="noStrike" spc="-1" dirty="0">
                <a:solidFill>
                  <a:srgbClr val="4D4F53"/>
                </a:solidFill>
                <a:latin typeface="Arial"/>
              </a:rPr>
              <a:t> a </a:t>
            </a:r>
            <a:r>
              <a:rPr lang="de-DE" sz="1800" b="0" strike="noStrike" spc="-1" dirty="0" err="1">
                <a:solidFill>
                  <a:srgbClr val="4D4F53"/>
                </a:solidFill>
                <a:latin typeface="Arial"/>
              </a:rPr>
              <a:t>particular</a:t>
            </a:r>
            <a:r>
              <a:rPr lang="de-DE" sz="1800" b="0" strike="noStrike" spc="-1" dirty="0">
                <a:solidFill>
                  <a:srgbClr val="4D4F53"/>
                </a:solidFill>
                <a:latin typeface="Arial"/>
              </a:rPr>
              <a:t> </a:t>
            </a:r>
            <a:r>
              <a:rPr lang="de-DE" sz="1800" b="0" strike="noStrike" spc="-1" dirty="0" err="1">
                <a:solidFill>
                  <a:srgbClr val="4D4F53"/>
                </a:solidFill>
                <a:latin typeface="Arial"/>
              </a:rPr>
              <a:t>purpose</a:t>
            </a:r>
            <a:endParaRPr lang="de-DE" sz="1800" b="0" strike="noStrike" spc="-1" dirty="0">
              <a:latin typeface="Arial"/>
            </a:endParaRPr>
          </a:p>
        </p:txBody>
      </p:sp>
      <p:sp>
        <p:nvSpPr>
          <p:cNvPr id="615" name="TextShape 3"/>
          <p:cNvSpPr txBox="1"/>
          <p:nvPr/>
        </p:nvSpPr>
        <p:spPr>
          <a:xfrm rot="5400000">
            <a:off x="7340760" y="1609560"/>
            <a:ext cx="1651320" cy="204840"/>
          </a:xfrm>
          <a:prstGeom prst="rect">
            <a:avLst/>
          </a:prstGeom>
          <a:noFill/>
          <a:ln>
            <a:noFill/>
          </a:ln>
        </p:spPr>
        <p:txBody>
          <a:bodyPr lIns="90000" tIns="45000" rIns="90000" bIns="45000"/>
          <a:lstStyle/>
          <a:p>
            <a:r>
              <a:rPr lang="de-DE" sz="800" b="0" strike="noStrike" spc="-1">
                <a:latin typeface="Arial"/>
              </a:rPr>
              <a:t>ICON-ESM (MPI for Meteorlogy)</a:t>
            </a:r>
          </a:p>
        </p:txBody>
      </p:sp>
      <p:pic>
        <p:nvPicPr>
          <p:cNvPr id="616" name="Grafik 615"/>
          <p:cNvPicPr/>
          <p:nvPr/>
        </p:nvPicPr>
        <p:blipFill>
          <a:blip r:embed="rId2"/>
          <a:stretch/>
        </p:blipFill>
        <p:spPr>
          <a:xfrm>
            <a:off x="4671360" y="886320"/>
            <a:ext cx="3392640" cy="3289680"/>
          </a:xfrm>
          <a:prstGeom prst="rect">
            <a:avLst/>
          </a:prstGeom>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TextShape 1"/>
          <p:cNvSpPr txBox="1"/>
          <p:nvPr/>
        </p:nvSpPr>
        <p:spPr>
          <a:xfrm>
            <a:off x="774720" y="158760"/>
            <a:ext cx="6955920" cy="429840"/>
          </a:xfrm>
          <a:prstGeom prst="rect">
            <a:avLst/>
          </a:prstGeom>
          <a:noFill/>
          <a:ln>
            <a:noFill/>
          </a:ln>
        </p:spPr>
        <p:txBody>
          <a:bodyPr anchor="ctr"/>
          <a:lstStyle/>
          <a:p>
            <a:pPr>
              <a:lnSpc>
                <a:spcPct val="100000"/>
              </a:lnSpc>
            </a:pPr>
            <a:r>
              <a:rPr lang="en-GB" sz="2200" b="0" strike="noStrike" spc="-1">
                <a:solidFill>
                  <a:srgbClr val="FFFFFF"/>
                </a:solidFill>
                <a:latin typeface="Verdana"/>
                <a:ea typeface="MS PGothic"/>
              </a:rPr>
              <a:t>WP4.5 Evaluation of model results considering internal variability</a:t>
            </a:r>
            <a:endParaRPr lang="en-GB" sz="2200" b="0" strike="noStrike" spc="-1">
              <a:solidFill>
                <a:srgbClr val="000000"/>
              </a:solidFill>
              <a:latin typeface="Verdana"/>
            </a:endParaRPr>
          </a:p>
        </p:txBody>
      </p:sp>
      <p:sp>
        <p:nvSpPr>
          <p:cNvPr id="618" name="TextShape 2"/>
          <p:cNvSpPr txBox="1"/>
          <p:nvPr/>
        </p:nvSpPr>
        <p:spPr>
          <a:xfrm>
            <a:off x="504000" y="1080000"/>
            <a:ext cx="3312000" cy="3417840"/>
          </a:xfrm>
          <a:prstGeom prst="rect">
            <a:avLst/>
          </a:prstGeom>
          <a:noFill/>
          <a:ln>
            <a:noFill/>
          </a:ln>
        </p:spPr>
        <p:txBody>
          <a:bodyPr lIns="90000" tIns="45000" rIns="90000" bIns="45000"/>
          <a:lstStyle/>
          <a:p>
            <a:r>
              <a:rPr lang="de-DE" sz="1800" b="0" strike="noStrike" spc="-1">
                <a:solidFill>
                  <a:srgbClr val="4D4F53"/>
                </a:solidFill>
                <a:latin typeface="Arial"/>
              </a:rPr>
              <a:t>The issue:</a:t>
            </a:r>
            <a:endParaRPr lang="de-DE" sz="1800" b="0" strike="noStrike" spc="-1">
              <a:latin typeface="Arial"/>
            </a:endParaRPr>
          </a:p>
          <a:p>
            <a:r>
              <a:t/>
            </a:r>
            <a:br/>
            <a:r>
              <a:rPr lang="de-DE" sz="1800" b="0" strike="noStrike" spc="-1">
                <a:solidFill>
                  <a:srgbClr val="4D4F53"/>
                </a:solidFill>
                <a:latin typeface="Arial"/>
              </a:rPr>
              <a:t>Because of internal variability, model simulations cannot be expected to perfectly agree with observations. Taking this into account during model evaluation is further complicated becayse we don‘t know the true internal variability of the system.</a:t>
            </a:r>
            <a:endParaRPr lang="de-DE" sz="1800" b="0" strike="noStrike" spc="-1">
              <a:latin typeface="Arial"/>
            </a:endParaRPr>
          </a:p>
          <a:p>
            <a:endParaRPr lang="de-DE" sz="1800" b="0" strike="noStrike" spc="-1">
              <a:latin typeface="Arial"/>
            </a:endParaRPr>
          </a:p>
          <a:p>
            <a:endParaRPr lang="de-DE" sz="1800" b="0" strike="noStrike" spc="-1">
              <a:latin typeface="Arial"/>
            </a:endParaRPr>
          </a:p>
        </p:txBody>
      </p:sp>
      <p:sp>
        <p:nvSpPr>
          <p:cNvPr id="619" name="TextShape 3"/>
          <p:cNvSpPr txBox="1"/>
          <p:nvPr/>
        </p:nvSpPr>
        <p:spPr>
          <a:xfrm rot="5400000">
            <a:off x="7828920" y="1121040"/>
            <a:ext cx="674640" cy="204840"/>
          </a:xfrm>
          <a:prstGeom prst="rect">
            <a:avLst/>
          </a:prstGeom>
          <a:noFill/>
          <a:ln>
            <a:noFill/>
          </a:ln>
        </p:spPr>
        <p:txBody>
          <a:bodyPr lIns="90000" tIns="45000" rIns="90000" bIns="45000"/>
          <a:lstStyle/>
          <a:p>
            <a:r>
              <a:rPr lang="de-DE" sz="800" b="0" strike="noStrike" spc="-1">
                <a:latin typeface="Arial"/>
              </a:rPr>
              <a:t>Notz, 2017</a:t>
            </a:r>
          </a:p>
        </p:txBody>
      </p:sp>
      <p:pic>
        <p:nvPicPr>
          <p:cNvPr id="620" name="Grafik 619"/>
          <p:cNvPicPr/>
          <p:nvPr/>
        </p:nvPicPr>
        <p:blipFill>
          <a:blip r:embed="rId2"/>
          <a:stretch/>
        </p:blipFill>
        <p:spPr>
          <a:xfrm>
            <a:off x="4189680" y="1152000"/>
            <a:ext cx="3931200" cy="3195000"/>
          </a:xfrm>
          <a:prstGeom prst="rect">
            <a:avLst/>
          </a:prstGeom>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TextShape 1"/>
          <p:cNvSpPr txBox="1"/>
          <p:nvPr/>
        </p:nvSpPr>
        <p:spPr>
          <a:xfrm>
            <a:off x="774720" y="158760"/>
            <a:ext cx="6955920" cy="429840"/>
          </a:xfrm>
          <a:prstGeom prst="rect">
            <a:avLst/>
          </a:prstGeom>
          <a:noFill/>
          <a:ln>
            <a:noFill/>
          </a:ln>
        </p:spPr>
        <p:txBody>
          <a:bodyPr anchor="ctr"/>
          <a:lstStyle/>
          <a:p>
            <a:pPr>
              <a:lnSpc>
                <a:spcPct val="100000"/>
              </a:lnSpc>
            </a:pPr>
            <a:r>
              <a:rPr lang="en-GB" sz="2200" b="0" strike="noStrike" spc="-1">
                <a:solidFill>
                  <a:srgbClr val="FFFFFF"/>
                </a:solidFill>
                <a:latin typeface="Verdana"/>
                <a:ea typeface="MS PGothic"/>
              </a:rPr>
              <a:t>WP4.5 Evaluation of model results considering internal variability</a:t>
            </a:r>
            <a:endParaRPr lang="en-GB" sz="2200" b="0" strike="noStrike" spc="-1">
              <a:solidFill>
                <a:srgbClr val="000000"/>
              </a:solidFill>
              <a:latin typeface="Verdana"/>
            </a:endParaRPr>
          </a:p>
        </p:txBody>
      </p:sp>
      <p:sp>
        <p:nvSpPr>
          <p:cNvPr id="622" name="TextShape 2"/>
          <p:cNvSpPr txBox="1"/>
          <p:nvPr/>
        </p:nvSpPr>
        <p:spPr>
          <a:xfrm>
            <a:off x="504000" y="1080000"/>
            <a:ext cx="3600000" cy="3673800"/>
          </a:xfrm>
          <a:prstGeom prst="rect">
            <a:avLst/>
          </a:prstGeom>
          <a:noFill/>
          <a:ln>
            <a:noFill/>
          </a:ln>
        </p:spPr>
        <p:txBody>
          <a:bodyPr lIns="90000" tIns="45000" rIns="90000" bIns="45000"/>
          <a:lstStyle/>
          <a:p>
            <a:r>
              <a:rPr lang="de-DE" sz="1800" b="0" strike="noStrike" spc="-1">
                <a:solidFill>
                  <a:srgbClr val="4D4F53"/>
                </a:solidFill>
                <a:latin typeface="Arial"/>
              </a:rPr>
              <a:t>MPI-M work within WP4.5 (4 PM)</a:t>
            </a:r>
            <a:endParaRPr lang="de-DE" sz="1800" b="0" strike="noStrike" spc="-1">
              <a:latin typeface="Arial"/>
            </a:endParaRPr>
          </a:p>
          <a:p>
            <a:pPr marL="216000" indent="-216000">
              <a:buClr>
                <a:srgbClr val="000000"/>
              </a:buClr>
              <a:buSzPct val="45000"/>
              <a:buFont typeface="Wingdings" charset="2"/>
              <a:buChar char=""/>
            </a:pPr>
            <a:endParaRPr lang="de-DE" sz="1800" b="0" strike="noStrike" spc="-1">
              <a:latin typeface="Arial"/>
            </a:endParaRPr>
          </a:p>
          <a:p>
            <a:pPr marL="216000" indent="-216000">
              <a:buClr>
                <a:srgbClr val="000000"/>
              </a:buClr>
              <a:buSzPct val="45000"/>
              <a:buFont typeface="Wingdings" charset="2"/>
              <a:buChar char=""/>
            </a:pPr>
            <a:r>
              <a:rPr lang="de-DE" sz="1800" b="0" strike="noStrike" spc="-1">
                <a:solidFill>
                  <a:srgbClr val="4D4F53"/>
                </a:solidFill>
                <a:latin typeface="Arial"/>
              </a:rPr>
              <a:t>Use a limited subset of CCIs to examine the impact of internal variability on model evaluation</a:t>
            </a:r>
            <a:endParaRPr lang="de-DE" sz="1800" b="0" strike="noStrike" spc="-1">
              <a:latin typeface="Arial"/>
            </a:endParaRPr>
          </a:p>
          <a:p>
            <a:pPr marL="216000" indent="-216000">
              <a:buClr>
                <a:srgbClr val="000000"/>
              </a:buClr>
              <a:buSzPct val="45000"/>
              <a:buFont typeface="Wingdings" charset="2"/>
              <a:buChar char=""/>
            </a:pPr>
            <a:r>
              <a:rPr lang="de-DE" sz="1800" b="0" strike="noStrike" spc="-1">
                <a:solidFill>
                  <a:srgbClr val="4D4F53"/>
                </a:solidFill>
                <a:latin typeface="Arial"/>
              </a:rPr>
              <a:t>Establish best practices to consider internal variability in model-evaluation studies</a:t>
            </a:r>
            <a:endParaRPr lang="de-DE" sz="1800" b="0" strike="noStrike" spc="-1">
              <a:latin typeface="Arial"/>
            </a:endParaRPr>
          </a:p>
          <a:p>
            <a:pPr marL="216000" indent="-216000">
              <a:buClr>
                <a:srgbClr val="000000"/>
              </a:buClr>
              <a:buSzPct val="45000"/>
              <a:buFont typeface="Wingdings" charset="2"/>
              <a:buChar char=""/>
            </a:pPr>
            <a:r>
              <a:rPr lang="de-DE" sz="1800" b="0" strike="noStrike" spc="-1">
                <a:solidFill>
                  <a:srgbClr val="4D4F53"/>
                </a:solidFill>
                <a:latin typeface="Arial"/>
              </a:rPr>
              <a:t>Communicate the results to ESMVal-Tool developers</a:t>
            </a:r>
            <a:r>
              <a:t/>
            </a:r>
            <a:br/>
            <a:r>
              <a:rPr lang="de-DE" sz="1800" b="0" strike="noStrike" spc="-1">
                <a:solidFill>
                  <a:srgbClr val="4D4F53"/>
                </a:solidFill>
                <a:latin typeface="Arial"/>
              </a:rPr>
              <a:t> </a:t>
            </a:r>
            <a:endParaRPr lang="de-DE" sz="1800" b="0" strike="noStrike" spc="-1">
              <a:latin typeface="Arial"/>
            </a:endParaRPr>
          </a:p>
          <a:p>
            <a:endParaRPr lang="de-DE" sz="1800" b="0" strike="noStrike" spc="-1">
              <a:latin typeface="Arial"/>
            </a:endParaRPr>
          </a:p>
        </p:txBody>
      </p:sp>
      <p:sp>
        <p:nvSpPr>
          <p:cNvPr id="623" name="TextShape 3"/>
          <p:cNvSpPr txBox="1"/>
          <p:nvPr/>
        </p:nvSpPr>
        <p:spPr>
          <a:xfrm rot="5400000">
            <a:off x="7828920" y="1121040"/>
            <a:ext cx="674640" cy="204840"/>
          </a:xfrm>
          <a:prstGeom prst="rect">
            <a:avLst/>
          </a:prstGeom>
          <a:noFill/>
          <a:ln>
            <a:noFill/>
          </a:ln>
        </p:spPr>
        <p:txBody>
          <a:bodyPr lIns="90000" tIns="45000" rIns="90000" bIns="45000"/>
          <a:lstStyle/>
          <a:p>
            <a:r>
              <a:rPr lang="de-DE" sz="800" b="0" strike="noStrike" spc="-1">
                <a:latin typeface="Arial"/>
              </a:rPr>
              <a:t>Notz, 2017</a:t>
            </a:r>
          </a:p>
        </p:txBody>
      </p:sp>
      <p:pic>
        <p:nvPicPr>
          <p:cNvPr id="624" name="Grafik 623"/>
          <p:cNvPicPr/>
          <p:nvPr/>
        </p:nvPicPr>
        <p:blipFill>
          <a:blip r:embed="rId2"/>
          <a:stretch/>
        </p:blipFill>
        <p:spPr>
          <a:xfrm>
            <a:off x="4189680" y="1152000"/>
            <a:ext cx="3931200" cy="3195000"/>
          </a:xfrm>
          <a:prstGeom prst="rect">
            <a:avLst/>
          </a:prstGeom>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TextShape 1"/>
          <p:cNvSpPr txBox="1"/>
          <p:nvPr/>
        </p:nvSpPr>
        <p:spPr>
          <a:xfrm>
            <a:off x="774720" y="158760"/>
            <a:ext cx="6955920" cy="429840"/>
          </a:xfrm>
          <a:prstGeom prst="rect">
            <a:avLst/>
          </a:prstGeom>
          <a:noFill/>
          <a:ln>
            <a:noFill/>
          </a:ln>
        </p:spPr>
        <p:txBody>
          <a:bodyPr anchor="ctr"/>
          <a:lstStyle/>
          <a:p>
            <a:pPr>
              <a:lnSpc>
                <a:spcPct val="100000"/>
              </a:lnSpc>
            </a:pPr>
            <a:r>
              <a:rPr lang="en-GB" sz="2200" b="0" strike="noStrike" spc="-1">
                <a:solidFill>
                  <a:srgbClr val="FFFFFF"/>
                </a:solidFill>
                <a:latin typeface="Verdana"/>
                <a:ea typeface="MS PGothic"/>
              </a:rPr>
              <a:t>WP4.6 Evaluation of model results considering a combination of sources of uncertainties</a:t>
            </a:r>
            <a:endParaRPr lang="en-GB" sz="2200" b="0" strike="noStrike" spc="-1">
              <a:solidFill>
                <a:srgbClr val="000000"/>
              </a:solidFill>
              <a:latin typeface="Verdana"/>
            </a:endParaRPr>
          </a:p>
        </p:txBody>
      </p:sp>
      <p:sp>
        <p:nvSpPr>
          <p:cNvPr id="626" name="TextShape 2"/>
          <p:cNvSpPr txBox="1"/>
          <p:nvPr/>
        </p:nvSpPr>
        <p:spPr>
          <a:xfrm>
            <a:off x="504000" y="1080000"/>
            <a:ext cx="3600000" cy="3673800"/>
          </a:xfrm>
          <a:prstGeom prst="rect">
            <a:avLst/>
          </a:prstGeom>
          <a:noFill/>
          <a:ln>
            <a:noFill/>
          </a:ln>
        </p:spPr>
        <p:txBody>
          <a:bodyPr lIns="90000" tIns="45000" rIns="90000" bIns="45000"/>
          <a:lstStyle/>
          <a:p>
            <a:r>
              <a:rPr lang="de-DE" sz="1800" b="0" strike="noStrike" spc="-1">
                <a:solidFill>
                  <a:srgbClr val="4D4F53"/>
                </a:solidFill>
                <a:latin typeface="Arial"/>
              </a:rPr>
              <a:t>MPI-M work within WP4.6 (4 PM)</a:t>
            </a:r>
            <a:endParaRPr lang="de-DE" sz="1800" b="0" strike="noStrike" spc="-1">
              <a:latin typeface="Arial"/>
            </a:endParaRPr>
          </a:p>
          <a:p>
            <a:endParaRPr lang="de-DE" sz="1800" b="0" strike="noStrike" spc="-1">
              <a:latin typeface="Arial"/>
            </a:endParaRPr>
          </a:p>
          <a:p>
            <a:pPr marL="216000" indent="-216000">
              <a:buClr>
                <a:srgbClr val="000000"/>
              </a:buClr>
              <a:buSzPct val="45000"/>
              <a:buFont typeface="Wingdings" charset="2"/>
              <a:buChar char=""/>
            </a:pPr>
            <a:r>
              <a:rPr lang="de-DE" sz="1800" b="0" strike="noStrike" spc="-1">
                <a:solidFill>
                  <a:srgbClr val="4D4F53"/>
                </a:solidFill>
                <a:latin typeface="Arial"/>
              </a:rPr>
              <a:t>Examine best practices to evaluate model simulations in the light of the combined impact of these uncertainties</a:t>
            </a:r>
            <a:endParaRPr lang="de-DE" sz="1800" b="0" strike="noStrike" spc="-1">
              <a:latin typeface="Arial"/>
            </a:endParaRPr>
          </a:p>
          <a:p>
            <a:pPr marL="216000" indent="-216000">
              <a:buClr>
                <a:srgbClr val="000000"/>
              </a:buClr>
              <a:buSzPct val="45000"/>
              <a:buFont typeface="Wingdings" charset="2"/>
              <a:buChar char=""/>
            </a:pPr>
            <a:r>
              <a:rPr lang="de-DE" sz="1800" b="0" strike="noStrike" spc="-1">
                <a:solidFill>
                  <a:srgbClr val="4D4F53"/>
                </a:solidFill>
                <a:latin typeface="Arial"/>
              </a:rPr>
              <a:t>Test these approaches on a limited number of CCIs</a:t>
            </a:r>
            <a:endParaRPr lang="de-DE" sz="1800" b="0" strike="noStrike" spc="-1">
              <a:latin typeface="Arial"/>
            </a:endParaRPr>
          </a:p>
          <a:p>
            <a:pPr marL="216000" indent="-216000">
              <a:buClr>
                <a:srgbClr val="000000"/>
              </a:buClr>
              <a:buSzPct val="45000"/>
              <a:buFont typeface="Wingdings" charset="2"/>
              <a:buChar char=""/>
            </a:pPr>
            <a:r>
              <a:rPr lang="de-DE" sz="1800" b="0" strike="noStrike" spc="-1">
                <a:solidFill>
                  <a:srgbClr val="4D4F53"/>
                </a:solidFill>
                <a:latin typeface="Arial"/>
              </a:rPr>
              <a:t>Communicate results to ESMVal-Tool developers</a:t>
            </a:r>
            <a:endParaRPr lang="de-DE" sz="1800" b="0" strike="noStrike" spc="-1">
              <a:latin typeface="Arial"/>
            </a:endParaRPr>
          </a:p>
          <a:p>
            <a:endParaRPr lang="de-DE" sz="1800" b="0" strike="noStrike" spc="-1">
              <a:latin typeface="Arial"/>
            </a:endParaRPr>
          </a:p>
        </p:txBody>
      </p:sp>
      <p:pic>
        <p:nvPicPr>
          <p:cNvPr id="627" name="Grafik 626"/>
          <p:cNvPicPr/>
          <p:nvPr/>
        </p:nvPicPr>
        <p:blipFill>
          <a:blip r:embed="rId2"/>
          <a:stretch/>
        </p:blipFill>
        <p:spPr>
          <a:xfrm>
            <a:off x="4824000" y="1224000"/>
            <a:ext cx="3821400" cy="3051000"/>
          </a:xfrm>
          <a:prstGeom prst="rect">
            <a:avLst/>
          </a:prstGeom>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TextShape 1"/>
          <p:cNvSpPr txBox="1"/>
          <p:nvPr/>
        </p:nvSpPr>
        <p:spPr>
          <a:xfrm>
            <a:off x="774720" y="158760"/>
            <a:ext cx="6955920" cy="429840"/>
          </a:xfrm>
          <a:prstGeom prst="rect">
            <a:avLst/>
          </a:prstGeom>
          <a:noFill/>
          <a:ln>
            <a:noFill/>
          </a:ln>
        </p:spPr>
        <p:txBody>
          <a:bodyPr anchor="ctr"/>
          <a:lstStyle/>
          <a:p>
            <a:pPr>
              <a:lnSpc>
                <a:spcPct val="100000"/>
              </a:lnSpc>
            </a:pPr>
            <a:r>
              <a:rPr lang="en-GB" sz="2200" b="0" strike="noStrike" spc="-1">
                <a:solidFill>
                  <a:srgbClr val="FFFFFF"/>
                </a:solidFill>
                <a:latin typeface="Verdana"/>
                <a:ea typeface="MS PGothic"/>
              </a:rPr>
              <a:t>WP4.6 Evaluation of model results considering a combination of sources of uncertainties</a:t>
            </a:r>
            <a:endParaRPr lang="en-GB" sz="2200" b="0" strike="noStrike" spc="-1">
              <a:solidFill>
                <a:srgbClr val="000000"/>
              </a:solidFill>
              <a:latin typeface="Verdana"/>
            </a:endParaRPr>
          </a:p>
        </p:txBody>
      </p:sp>
      <p:sp>
        <p:nvSpPr>
          <p:cNvPr id="629" name="TextShape 2"/>
          <p:cNvSpPr txBox="1"/>
          <p:nvPr/>
        </p:nvSpPr>
        <p:spPr>
          <a:xfrm>
            <a:off x="504000" y="1080000"/>
            <a:ext cx="3600000" cy="3673800"/>
          </a:xfrm>
          <a:prstGeom prst="rect">
            <a:avLst/>
          </a:prstGeom>
          <a:noFill/>
          <a:ln>
            <a:noFill/>
          </a:ln>
        </p:spPr>
        <p:txBody>
          <a:bodyPr lIns="90000" tIns="45000" rIns="90000" bIns="45000"/>
          <a:lstStyle/>
          <a:p>
            <a:r>
              <a:rPr lang="de-DE" sz="1800" b="0" strike="noStrike" spc="-1">
                <a:solidFill>
                  <a:srgbClr val="4D4F53"/>
                </a:solidFill>
                <a:latin typeface="Arial"/>
              </a:rPr>
              <a:t>The Issue:</a:t>
            </a:r>
            <a:endParaRPr lang="de-DE" sz="1800" b="0" strike="noStrike" spc="-1">
              <a:latin typeface="Arial"/>
            </a:endParaRPr>
          </a:p>
          <a:p>
            <a:endParaRPr lang="de-DE" sz="1800" b="0" strike="noStrike" spc="-1">
              <a:latin typeface="Arial"/>
            </a:endParaRPr>
          </a:p>
          <a:p>
            <a:r>
              <a:rPr lang="de-DE" sz="1800" b="0" strike="noStrike" spc="-1">
                <a:solidFill>
                  <a:srgbClr val="4D4F53"/>
                </a:solidFill>
                <a:latin typeface="Arial"/>
              </a:rPr>
              <a:t>In most cases, the agreement of a model simulation with an observational record is impacted by the combined uncertainty resulting from internal variability, difference in spatial and temporal scales and observational uncertainty.</a:t>
            </a:r>
            <a:r>
              <a:t/>
            </a:r>
            <a:br/>
            <a:endParaRPr lang="de-DE" sz="1800" b="0" strike="noStrike" spc="-1">
              <a:latin typeface="Arial"/>
            </a:endParaRPr>
          </a:p>
          <a:p>
            <a:endParaRPr lang="de-DE" sz="1800" b="0" strike="noStrike" spc="-1">
              <a:latin typeface="Arial"/>
            </a:endParaRPr>
          </a:p>
        </p:txBody>
      </p:sp>
      <p:pic>
        <p:nvPicPr>
          <p:cNvPr id="630" name="Grafik 629"/>
          <p:cNvPicPr/>
          <p:nvPr/>
        </p:nvPicPr>
        <p:blipFill>
          <a:blip r:embed="rId2"/>
          <a:stretch/>
        </p:blipFill>
        <p:spPr>
          <a:xfrm>
            <a:off x="4824000" y="1224000"/>
            <a:ext cx="3821400" cy="3051000"/>
          </a:xfrm>
          <a:prstGeom prst="rect">
            <a:avLst/>
          </a:prstGeom>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TextShape 1"/>
          <p:cNvSpPr txBox="1"/>
          <p:nvPr/>
        </p:nvSpPr>
        <p:spPr>
          <a:xfrm>
            <a:off x="774720" y="158760"/>
            <a:ext cx="6955920" cy="429840"/>
          </a:xfrm>
          <a:prstGeom prst="rect">
            <a:avLst/>
          </a:prstGeom>
          <a:noFill/>
          <a:ln>
            <a:noFill/>
          </a:ln>
        </p:spPr>
        <p:txBody>
          <a:bodyPr anchor="ctr"/>
          <a:lstStyle/>
          <a:p>
            <a:pPr>
              <a:lnSpc>
                <a:spcPct val="100000"/>
              </a:lnSpc>
            </a:pPr>
            <a:r>
              <a:rPr lang="en-GB" sz="2000" b="0" strike="noStrike" spc="-1">
                <a:solidFill>
                  <a:srgbClr val="FFFFFF"/>
                </a:solidFill>
                <a:latin typeface="Verdana"/>
                <a:ea typeface="MS PGothic"/>
              </a:rPr>
              <a:t>WP4: Exploiting CCI products in MIP experiments</a:t>
            </a:r>
            <a:endParaRPr lang="en-GB" sz="2000" b="0" strike="noStrike" spc="-1">
              <a:solidFill>
                <a:srgbClr val="000000"/>
              </a:solidFill>
              <a:latin typeface="Verdana"/>
            </a:endParaRPr>
          </a:p>
        </p:txBody>
      </p:sp>
      <p:pic>
        <p:nvPicPr>
          <p:cNvPr id="586" name="Grafik 585"/>
          <p:cNvPicPr/>
          <p:nvPr/>
        </p:nvPicPr>
        <p:blipFill>
          <a:blip r:embed="rId2"/>
          <a:stretch/>
        </p:blipFill>
        <p:spPr>
          <a:xfrm>
            <a:off x="1512000" y="792000"/>
            <a:ext cx="5806440" cy="3682080"/>
          </a:xfrm>
          <a:prstGeom prst="rect">
            <a:avLst/>
          </a:prstGeom>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TextShape 1"/>
          <p:cNvSpPr txBox="1"/>
          <p:nvPr/>
        </p:nvSpPr>
        <p:spPr>
          <a:xfrm>
            <a:off x="774720" y="158760"/>
            <a:ext cx="6955920" cy="429840"/>
          </a:xfrm>
          <a:prstGeom prst="rect">
            <a:avLst/>
          </a:prstGeom>
          <a:noFill/>
          <a:ln>
            <a:noFill/>
          </a:ln>
        </p:spPr>
        <p:txBody>
          <a:bodyPr anchor="ctr"/>
          <a:lstStyle/>
          <a:p>
            <a:pPr>
              <a:lnSpc>
                <a:spcPct val="100000"/>
              </a:lnSpc>
            </a:pPr>
            <a:r>
              <a:rPr lang="en-GB" sz="2200" b="0" strike="noStrike" spc="-1">
                <a:solidFill>
                  <a:srgbClr val="FFFFFF"/>
                </a:solidFill>
                <a:latin typeface="Verdana"/>
                <a:ea typeface="MS PGothic"/>
              </a:rPr>
              <a:t>WP4.1 Evaluation of modeled system memory</a:t>
            </a:r>
            <a:endParaRPr lang="en-GB" sz="2200" b="0" strike="noStrike" spc="-1">
              <a:solidFill>
                <a:srgbClr val="000000"/>
              </a:solidFill>
              <a:latin typeface="Verdana"/>
            </a:endParaRPr>
          </a:p>
        </p:txBody>
      </p:sp>
      <p:pic>
        <p:nvPicPr>
          <p:cNvPr id="588" name="Grafik 587"/>
          <p:cNvPicPr/>
          <p:nvPr/>
        </p:nvPicPr>
        <p:blipFill>
          <a:blip r:embed="rId2"/>
          <a:stretch/>
        </p:blipFill>
        <p:spPr>
          <a:xfrm>
            <a:off x="4062960" y="1080000"/>
            <a:ext cx="4433040" cy="3346200"/>
          </a:xfrm>
          <a:prstGeom prst="rect">
            <a:avLst/>
          </a:prstGeom>
          <a:ln>
            <a:noFill/>
          </a:ln>
        </p:spPr>
      </p:pic>
      <p:sp>
        <p:nvSpPr>
          <p:cNvPr id="589" name="TextShape 2"/>
          <p:cNvSpPr txBox="1"/>
          <p:nvPr/>
        </p:nvSpPr>
        <p:spPr>
          <a:xfrm>
            <a:off x="504000" y="1080000"/>
            <a:ext cx="3240000" cy="3096000"/>
          </a:xfrm>
          <a:prstGeom prst="rect">
            <a:avLst/>
          </a:prstGeom>
          <a:noFill/>
          <a:ln>
            <a:noFill/>
          </a:ln>
        </p:spPr>
        <p:txBody>
          <a:bodyPr lIns="90000" tIns="45000" rIns="90000" bIns="45000"/>
          <a:lstStyle/>
          <a:p>
            <a:r>
              <a:rPr lang="de-DE" sz="1800" b="0" strike="noStrike" spc="-1">
                <a:solidFill>
                  <a:srgbClr val="4D4F53"/>
                </a:solidFill>
                <a:latin typeface="Arial"/>
              </a:rPr>
              <a:t>The issue: </a:t>
            </a:r>
            <a:endParaRPr lang="de-DE" sz="1800" b="0" strike="noStrike" spc="-1">
              <a:latin typeface="Arial"/>
            </a:endParaRPr>
          </a:p>
          <a:p>
            <a:endParaRPr lang="de-DE" sz="1800" b="0" strike="noStrike" spc="-1">
              <a:latin typeface="Arial"/>
            </a:endParaRPr>
          </a:p>
          <a:p>
            <a:r>
              <a:rPr lang="de-DE" sz="1800" b="0" strike="noStrike" spc="-1">
                <a:solidFill>
                  <a:srgbClr val="4D4F53"/>
                </a:solidFill>
                <a:latin typeface="Arial"/>
              </a:rPr>
              <a:t>Model simulations are often primarily evaluated regarding their mean state and/or their long-term trend. However, for a reasonable description of reality also the memory of the system must be modeled realistically. </a:t>
            </a:r>
            <a:endParaRPr lang="de-DE" sz="1800" b="0" strike="noStrike" spc="-1">
              <a:latin typeface="Arial"/>
            </a:endParaRPr>
          </a:p>
        </p:txBody>
      </p:sp>
      <p:sp>
        <p:nvSpPr>
          <p:cNvPr id="590" name="TextShape 3"/>
          <p:cNvSpPr txBox="1"/>
          <p:nvPr/>
        </p:nvSpPr>
        <p:spPr>
          <a:xfrm rot="5400000">
            <a:off x="8188920" y="1360080"/>
            <a:ext cx="674640" cy="204840"/>
          </a:xfrm>
          <a:prstGeom prst="rect">
            <a:avLst/>
          </a:prstGeom>
          <a:noFill/>
          <a:ln>
            <a:noFill/>
          </a:ln>
        </p:spPr>
        <p:txBody>
          <a:bodyPr lIns="90000" tIns="45000" rIns="90000" bIns="45000"/>
          <a:lstStyle/>
          <a:p>
            <a:r>
              <a:rPr lang="de-DE" sz="800" b="0" strike="noStrike" spc="-1">
                <a:latin typeface="Arial"/>
              </a:rPr>
              <a:t>Notz, 2017</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TextShape 1"/>
          <p:cNvSpPr txBox="1"/>
          <p:nvPr/>
        </p:nvSpPr>
        <p:spPr>
          <a:xfrm>
            <a:off x="774720" y="158760"/>
            <a:ext cx="6955920" cy="429840"/>
          </a:xfrm>
          <a:prstGeom prst="rect">
            <a:avLst/>
          </a:prstGeom>
          <a:noFill/>
          <a:ln>
            <a:noFill/>
          </a:ln>
        </p:spPr>
        <p:txBody>
          <a:bodyPr anchor="ctr"/>
          <a:lstStyle/>
          <a:p>
            <a:pPr>
              <a:lnSpc>
                <a:spcPct val="100000"/>
              </a:lnSpc>
            </a:pPr>
            <a:r>
              <a:rPr lang="en-GB" sz="2200" b="0" strike="noStrike" spc="-1">
                <a:solidFill>
                  <a:srgbClr val="FFFFFF"/>
                </a:solidFill>
                <a:latin typeface="Verdana"/>
                <a:ea typeface="MS PGothic"/>
              </a:rPr>
              <a:t>WP4.1 Evaluation of modeled system memory</a:t>
            </a:r>
            <a:endParaRPr lang="en-GB" sz="2200" b="0" strike="noStrike" spc="-1">
              <a:solidFill>
                <a:srgbClr val="000000"/>
              </a:solidFill>
              <a:latin typeface="Verdana"/>
            </a:endParaRPr>
          </a:p>
        </p:txBody>
      </p:sp>
      <p:pic>
        <p:nvPicPr>
          <p:cNvPr id="592" name="Grafik 591"/>
          <p:cNvPicPr/>
          <p:nvPr/>
        </p:nvPicPr>
        <p:blipFill>
          <a:blip r:embed="rId2"/>
          <a:stretch/>
        </p:blipFill>
        <p:spPr>
          <a:xfrm>
            <a:off x="4062960" y="1080000"/>
            <a:ext cx="4433040" cy="3346200"/>
          </a:xfrm>
          <a:prstGeom prst="rect">
            <a:avLst/>
          </a:prstGeom>
          <a:ln>
            <a:noFill/>
          </a:ln>
        </p:spPr>
      </p:pic>
      <p:sp>
        <p:nvSpPr>
          <p:cNvPr id="593" name="TextShape 2"/>
          <p:cNvSpPr txBox="1"/>
          <p:nvPr/>
        </p:nvSpPr>
        <p:spPr>
          <a:xfrm>
            <a:off x="504000" y="1080000"/>
            <a:ext cx="3558960" cy="3096000"/>
          </a:xfrm>
          <a:prstGeom prst="rect">
            <a:avLst/>
          </a:prstGeom>
          <a:noFill/>
          <a:ln>
            <a:noFill/>
          </a:ln>
        </p:spPr>
        <p:txBody>
          <a:bodyPr lIns="90000" tIns="45000" rIns="90000" bIns="45000"/>
          <a:lstStyle/>
          <a:p>
            <a:r>
              <a:rPr lang="de-DE" sz="1800" b="0" strike="noStrike" spc="-1">
                <a:solidFill>
                  <a:srgbClr val="4D4F53"/>
                </a:solidFill>
                <a:latin typeface="Arial"/>
              </a:rPr>
              <a:t>MPI-M work within WP4.1 (4PM) </a:t>
            </a:r>
            <a:endParaRPr lang="de-DE" sz="1800" b="0" strike="noStrike" spc="-1">
              <a:latin typeface="Arial"/>
            </a:endParaRPr>
          </a:p>
          <a:p>
            <a:endParaRPr lang="de-DE" sz="1800" b="0" strike="noStrike" spc="-1">
              <a:latin typeface="Arial"/>
            </a:endParaRPr>
          </a:p>
          <a:p>
            <a:pPr marL="216000" indent="-216000">
              <a:buClr>
                <a:srgbClr val="000000"/>
              </a:buClr>
              <a:buSzPct val="45000"/>
              <a:buFont typeface="Wingdings" charset="2"/>
              <a:buChar char=""/>
            </a:pPr>
            <a:r>
              <a:rPr lang="de-DE" sz="1800" b="0" strike="noStrike" spc="-1">
                <a:solidFill>
                  <a:srgbClr val="4D4F53"/>
                </a:solidFill>
                <a:latin typeface="Arial"/>
              </a:rPr>
              <a:t>Examine approaches to estimate memory from simulations and observations</a:t>
            </a:r>
            <a:endParaRPr lang="de-DE" sz="1800" b="0" strike="noStrike" spc="-1">
              <a:latin typeface="Arial"/>
            </a:endParaRPr>
          </a:p>
          <a:p>
            <a:pPr marL="216000" indent="-216000">
              <a:buClr>
                <a:srgbClr val="000000"/>
              </a:buClr>
              <a:buSzPct val="45000"/>
              <a:buFont typeface="Wingdings" charset="2"/>
              <a:buChar char=""/>
            </a:pPr>
            <a:r>
              <a:rPr lang="de-DE" sz="1800" b="0" strike="noStrike" spc="-1">
                <a:solidFill>
                  <a:srgbClr val="4D4F53"/>
                </a:solidFill>
                <a:latin typeface="Arial"/>
              </a:rPr>
              <a:t>Test approach for limited amount of CCI data</a:t>
            </a:r>
            <a:endParaRPr lang="de-DE" sz="1800" b="0" strike="noStrike" spc="-1">
              <a:latin typeface="Arial"/>
            </a:endParaRPr>
          </a:p>
          <a:p>
            <a:pPr marL="216000" indent="-216000">
              <a:buClr>
                <a:srgbClr val="000000"/>
              </a:buClr>
              <a:buSzPct val="45000"/>
              <a:buFont typeface="Wingdings" charset="2"/>
              <a:buChar char=""/>
            </a:pPr>
            <a:r>
              <a:rPr lang="de-DE" sz="1800" b="0" strike="noStrike" spc="-1">
                <a:solidFill>
                  <a:srgbClr val="4D4F53"/>
                </a:solidFill>
                <a:latin typeface="Arial"/>
              </a:rPr>
              <a:t>Communicate approach to ESMVal-Tool developers</a:t>
            </a:r>
            <a:endParaRPr lang="de-DE" sz="1800" b="0" strike="noStrike" spc="-1">
              <a:latin typeface="Arial"/>
            </a:endParaRPr>
          </a:p>
        </p:txBody>
      </p:sp>
      <p:sp>
        <p:nvSpPr>
          <p:cNvPr id="594" name="TextShape 3"/>
          <p:cNvSpPr txBox="1"/>
          <p:nvPr/>
        </p:nvSpPr>
        <p:spPr>
          <a:xfrm rot="5400000">
            <a:off x="8189280" y="1360080"/>
            <a:ext cx="674640" cy="204840"/>
          </a:xfrm>
          <a:prstGeom prst="rect">
            <a:avLst/>
          </a:prstGeom>
          <a:noFill/>
          <a:ln>
            <a:noFill/>
          </a:ln>
        </p:spPr>
        <p:txBody>
          <a:bodyPr lIns="90000" tIns="45000" rIns="90000" bIns="45000"/>
          <a:lstStyle/>
          <a:p>
            <a:r>
              <a:rPr lang="de-DE" sz="800" b="0" strike="noStrike" spc="-1">
                <a:latin typeface="Arial"/>
              </a:rPr>
              <a:t>Notz, 2017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TextShape 1"/>
          <p:cNvSpPr txBox="1"/>
          <p:nvPr/>
        </p:nvSpPr>
        <p:spPr>
          <a:xfrm>
            <a:off x="774720" y="158760"/>
            <a:ext cx="6955920" cy="429840"/>
          </a:xfrm>
          <a:prstGeom prst="rect">
            <a:avLst/>
          </a:prstGeom>
          <a:noFill/>
          <a:ln>
            <a:noFill/>
          </a:ln>
        </p:spPr>
        <p:txBody>
          <a:bodyPr anchor="ctr"/>
          <a:lstStyle/>
          <a:p>
            <a:pPr>
              <a:lnSpc>
                <a:spcPct val="100000"/>
              </a:lnSpc>
            </a:pPr>
            <a:r>
              <a:rPr lang="en-GB" sz="2200" b="0" strike="noStrike" spc="-1">
                <a:solidFill>
                  <a:srgbClr val="FFFFFF"/>
                </a:solidFill>
                <a:latin typeface="Verdana"/>
                <a:ea typeface="MS PGothic"/>
              </a:rPr>
              <a:t>WP4.2 Evaluation of model results considering observational uncertainty</a:t>
            </a:r>
            <a:endParaRPr lang="en-GB" sz="2200" b="0" strike="noStrike" spc="-1">
              <a:solidFill>
                <a:srgbClr val="000000"/>
              </a:solidFill>
              <a:latin typeface="Verdana"/>
            </a:endParaRPr>
          </a:p>
        </p:txBody>
      </p:sp>
      <p:sp>
        <p:nvSpPr>
          <p:cNvPr id="596" name="TextShape 2"/>
          <p:cNvSpPr txBox="1"/>
          <p:nvPr/>
        </p:nvSpPr>
        <p:spPr>
          <a:xfrm>
            <a:off x="504000" y="1080000"/>
            <a:ext cx="3240000" cy="3096000"/>
          </a:xfrm>
          <a:prstGeom prst="rect">
            <a:avLst/>
          </a:prstGeom>
          <a:noFill/>
          <a:ln>
            <a:noFill/>
          </a:ln>
        </p:spPr>
        <p:txBody>
          <a:bodyPr lIns="90000" tIns="45000" rIns="90000" bIns="45000"/>
          <a:lstStyle/>
          <a:p>
            <a:r>
              <a:rPr lang="de-DE" sz="1800" b="0" strike="noStrike" spc="-1">
                <a:solidFill>
                  <a:srgbClr val="4D4F53"/>
                </a:solidFill>
                <a:latin typeface="Arial"/>
              </a:rPr>
              <a:t>The issue: </a:t>
            </a:r>
            <a:endParaRPr lang="de-DE" sz="1800" b="0" strike="noStrike" spc="-1">
              <a:latin typeface="Arial"/>
            </a:endParaRPr>
          </a:p>
          <a:p>
            <a:endParaRPr lang="de-DE" sz="1800" b="0" strike="noStrike" spc="-1">
              <a:latin typeface="Arial"/>
            </a:endParaRPr>
          </a:p>
          <a:p>
            <a:r>
              <a:rPr lang="de-DE" sz="1800" b="0" strike="noStrike" spc="-1">
                <a:solidFill>
                  <a:srgbClr val="4D4F53"/>
                </a:solidFill>
                <a:latin typeface="Arial"/>
              </a:rPr>
              <a:t>Observational uncertainty is often underestimated and neglected in model-evaluation studies. Among others, this hinders robust projection of the future evolution of the climate system.</a:t>
            </a:r>
            <a:endParaRPr lang="de-DE" sz="1800" b="0" strike="noStrike" spc="-1">
              <a:latin typeface="Arial"/>
            </a:endParaRPr>
          </a:p>
        </p:txBody>
      </p:sp>
      <p:pic>
        <p:nvPicPr>
          <p:cNvPr id="597" name="Grafik 596"/>
          <p:cNvPicPr/>
          <p:nvPr/>
        </p:nvPicPr>
        <p:blipFill>
          <a:blip r:embed="rId2"/>
          <a:stretch/>
        </p:blipFill>
        <p:spPr>
          <a:xfrm>
            <a:off x="3960000" y="1008000"/>
            <a:ext cx="5223240" cy="3037320"/>
          </a:xfrm>
          <a:prstGeom prst="rect">
            <a:avLst/>
          </a:prstGeom>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TextShape 1"/>
          <p:cNvSpPr txBox="1"/>
          <p:nvPr/>
        </p:nvSpPr>
        <p:spPr>
          <a:xfrm>
            <a:off x="774720" y="158760"/>
            <a:ext cx="6955920" cy="429840"/>
          </a:xfrm>
          <a:prstGeom prst="rect">
            <a:avLst/>
          </a:prstGeom>
          <a:noFill/>
          <a:ln>
            <a:noFill/>
          </a:ln>
        </p:spPr>
        <p:txBody>
          <a:bodyPr anchor="ctr"/>
          <a:lstStyle/>
          <a:p>
            <a:pPr>
              <a:lnSpc>
                <a:spcPct val="100000"/>
              </a:lnSpc>
            </a:pPr>
            <a:r>
              <a:rPr lang="en-GB" sz="2200" b="0" strike="noStrike" spc="-1">
                <a:solidFill>
                  <a:srgbClr val="FFFFFF"/>
                </a:solidFill>
                <a:latin typeface="Verdana"/>
                <a:ea typeface="MS PGothic"/>
              </a:rPr>
              <a:t>WP4.2 Evaluation of model results considering observational uncertainty</a:t>
            </a:r>
            <a:endParaRPr lang="en-GB" sz="2200" b="0" strike="noStrike" spc="-1">
              <a:solidFill>
                <a:srgbClr val="000000"/>
              </a:solidFill>
              <a:latin typeface="Verdana"/>
            </a:endParaRPr>
          </a:p>
        </p:txBody>
      </p:sp>
      <p:sp>
        <p:nvSpPr>
          <p:cNvPr id="599" name="TextShape 2"/>
          <p:cNvSpPr txBox="1"/>
          <p:nvPr/>
        </p:nvSpPr>
        <p:spPr>
          <a:xfrm>
            <a:off x="504000" y="1080000"/>
            <a:ext cx="3744000" cy="3161880"/>
          </a:xfrm>
          <a:prstGeom prst="rect">
            <a:avLst/>
          </a:prstGeom>
          <a:noFill/>
          <a:ln>
            <a:noFill/>
          </a:ln>
        </p:spPr>
        <p:txBody>
          <a:bodyPr lIns="90000" tIns="45000" rIns="90000" bIns="45000"/>
          <a:lstStyle/>
          <a:p>
            <a:r>
              <a:rPr lang="de-DE" sz="1800" b="0" strike="noStrike" spc="-1">
                <a:solidFill>
                  <a:srgbClr val="4D4F53"/>
                </a:solidFill>
                <a:latin typeface="Arial"/>
              </a:rPr>
              <a:t>MPI-M work within WP4.2 (4 PM) </a:t>
            </a:r>
            <a:endParaRPr lang="de-DE" sz="1800" b="0" strike="noStrike" spc="-1">
              <a:latin typeface="Arial"/>
            </a:endParaRPr>
          </a:p>
          <a:p>
            <a:endParaRPr lang="de-DE" sz="1800" b="0" strike="noStrike" spc="-1">
              <a:latin typeface="Arial"/>
            </a:endParaRPr>
          </a:p>
          <a:p>
            <a:pPr marL="216000" indent="-216000">
              <a:buClr>
                <a:srgbClr val="000000"/>
              </a:buClr>
              <a:buSzPct val="45000"/>
              <a:buFont typeface="Wingdings" charset="2"/>
              <a:buChar char=""/>
            </a:pPr>
            <a:r>
              <a:rPr lang="de-DE" sz="1800" b="0" strike="noStrike" spc="-1">
                <a:solidFill>
                  <a:srgbClr val="4D4F53"/>
                </a:solidFill>
                <a:latin typeface="Arial"/>
              </a:rPr>
              <a:t>Develop and communicate best practices to report uncertainties of CCI products</a:t>
            </a:r>
            <a:endParaRPr lang="de-DE" sz="1800" b="0" strike="noStrike" spc="-1">
              <a:latin typeface="Arial"/>
            </a:endParaRPr>
          </a:p>
          <a:p>
            <a:pPr marL="216000" indent="-216000">
              <a:buClr>
                <a:srgbClr val="000000"/>
              </a:buClr>
              <a:buSzPct val="45000"/>
              <a:buFont typeface="Wingdings" charset="2"/>
              <a:buChar char=""/>
            </a:pPr>
            <a:r>
              <a:rPr lang="de-DE" sz="1800" b="0" strike="noStrike" spc="-1">
                <a:solidFill>
                  <a:srgbClr val="4D4F53"/>
                </a:solidFill>
                <a:latin typeface="Arial"/>
              </a:rPr>
              <a:t>Examine methods to consider observational uncertainties in climate research for limited set of CCI variables</a:t>
            </a:r>
            <a:endParaRPr lang="de-DE" sz="1800" b="0" strike="noStrike" spc="-1">
              <a:latin typeface="Arial"/>
            </a:endParaRPr>
          </a:p>
          <a:p>
            <a:pPr marL="216000" indent="-216000">
              <a:buClr>
                <a:srgbClr val="000000"/>
              </a:buClr>
              <a:buSzPct val="45000"/>
              <a:buFont typeface="Wingdings" charset="2"/>
              <a:buChar char=""/>
            </a:pPr>
            <a:r>
              <a:rPr lang="de-DE" sz="1800" b="0" strike="noStrike" spc="-1">
                <a:solidFill>
                  <a:srgbClr val="4D4F53"/>
                </a:solidFill>
                <a:latin typeface="Arial"/>
              </a:rPr>
              <a:t>Communicate results to ESMVal-Tool developers</a:t>
            </a:r>
            <a:endParaRPr lang="de-DE" sz="1800" b="0" strike="noStrike" spc="-1">
              <a:latin typeface="Arial"/>
            </a:endParaRPr>
          </a:p>
        </p:txBody>
      </p:sp>
      <p:pic>
        <p:nvPicPr>
          <p:cNvPr id="600" name="Grafik 599"/>
          <p:cNvPicPr/>
          <p:nvPr/>
        </p:nvPicPr>
        <p:blipFill>
          <a:blip r:embed="rId2"/>
          <a:stretch/>
        </p:blipFill>
        <p:spPr>
          <a:xfrm>
            <a:off x="3960000" y="1008000"/>
            <a:ext cx="5223240" cy="3037320"/>
          </a:xfrm>
          <a:prstGeom prst="rect">
            <a:avLst/>
          </a:prstGeom>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TextShape 1"/>
          <p:cNvSpPr txBox="1"/>
          <p:nvPr/>
        </p:nvSpPr>
        <p:spPr>
          <a:xfrm>
            <a:off x="774720" y="158760"/>
            <a:ext cx="6955920" cy="429840"/>
          </a:xfrm>
          <a:prstGeom prst="rect">
            <a:avLst/>
          </a:prstGeom>
          <a:noFill/>
          <a:ln>
            <a:noFill/>
          </a:ln>
        </p:spPr>
        <p:txBody>
          <a:bodyPr anchor="ctr"/>
          <a:lstStyle/>
          <a:p>
            <a:pPr>
              <a:lnSpc>
                <a:spcPct val="100000"/>
              </a:lnSpc>
            </a:pPr>
            <a:r>
              <a:rPr lang="en-GB" sz="2200" b="0" strike="noStrike" spc="-1">
                <a:solidFill>
                  <a:srgbClr val="FFFFFF"/>
                </a:solidFill>
                <a:latin typeface="Verdana"/>
                <a:ea typeface="MS PGothic"/>
              </a:rPr>
              <a:t>WP4.3 Evaluation of model results considering the abstraction level of observational products</a:t>
            </a:r>
            <a:endParaRPr lang="en-GB" sz="2200" b="0" strike="noStrike" spc="-1">
              <a:solidFill>
                <a:srgbClr val="000000"/>
              </a:solidFill>
              <a:latin typeface="Verdana"/>
            </a:endParaRPr>
          </a:p>
        </p:txBody>
      </p:sp>
      <p:sp>
        <p:nvSpPr>
          <p:cNvPr id="602" name="TextShape 2"/>
          <p:cNvSpPr txBox="1"/>
          <p:nvPr/>
        </p:nvSpPr>
        <p:spPr>
          <a:xfrm>
            <a:off x="504000" y="1080000"/>
            <a:ext cx="3240000" cy="3096000"/>
          </a:xfrm>
          <a:prstGeom prst="rect">
            <a:avLst/>
          </a:prstGeom>
          <a:noFill/>
          <a:ln>
            <a:noFill/>
          </a:ln>
        </p:spPr>
        <p:txBody>
          <a:bodyPr lIns="90000" tIns="45000" rIns="90000" bIns="45000"/>
          <a:lstStyle/>
          <a:p>
            <a:r>
              <a:rPr lang="de-DE" sz="1800" b="0" strike="noStrike" spc="-1" dirty="0">
                <a:solidFill>
                  <a:srgbClr val="4D4F53"/>
                </a:solidFill>
                <a:latin typeface="Arial"/>
              </a:rPr>
              <a:t>The </a:t>
            </a:r>
            <a:r>
              <a:rPr lang="de-DE" sz="1800" b="0" strike="noStrike" spc="-1" dirty="0" err="1">
                <a:solidFill>
                  <a:srgbClr val="4D4F53"/>
                </a:solidFill>
                <a:latin typeface="Arial"/>
              </a:rPr>
              <a:t>issue</a:t>
            </a:r>
            <a:r>
              <a:rPr lang="de-DE" sz="1800" b="0" strike="noStrike" spc="-1" dirty="0">
                <a:solidFill>
                  <a:srgbClr val="4D4F53"/>
                </a:solidFill>
                <a:latin typeface="Arial"/>
              </a:rPr>
              <a:t>: </a:t>
            </a:r>
            <a:endParaRPr lang="de-DE" sz="1800" b="0" strike="noStrike" spc="-1" dirty="0">
              <a:latin typeface="Arial"/>
            </a:endParaRPr>
          </a:p>
          <a:p>
            <a:endParaRPr lang="de-DE" sz="1800" b="0" strike="noStrike" spc="-1" dirty="0">
              <a:latin typeface="Arial"/>
            </a:endParaRPr>
          </a:p>
          <a:p>
            <a:r>
              <a:rPr lang="de-DE" sz="1800" b="0" strike="noStrike" spc="-1" dirty="0" err="1">
                <a:solidFill>
                  <a:srgbClr val="4D4F53"/>
                </a:solidFill>
                <a:latin typeface="Arial"/>
              </a:rPr>
              <a:t>Satellite</a:t>
            </a:r>
            <a:r>
              <a:rPr lang="de-DE" sz="1800" b="0" strike="noStrike" spc="-1" dirty="0">
                <a:solidFill>
                  <a:srgbClr val="4D4F53"/>
                </a:solidFill>
                <a:latin typeface="Arial"/>
              </a:rPr>
              <a:t> </a:t>
            </a:r>
            <a:r>
              <a:rPr lang="de-DE" sz="1800" b="0" strike="noStrike" spc="-1" dirty="0" err="1">
                <a:solidFill>
                  <a:srgbClr val="4D4F53"/>
                </a:solidFill>
                <a:latin typeface="Arial"/>
              </a:rPr>
              <a:t>algorithms</a:t>
            </a:r>
            <a:r>
              <a:rPr lang="de-DE" sz="1800" b="0" strike="noStrike" spc="-1" dirty="0">
                <a:solidFill>
                  <a:srgbClr val="4D4F53"/>
                </a:solidFill>
                <a:latin typeface="Arial"/>
              </a:rPr>
              <a:t> </a:t>
            </a:r>
            <a:r>
              <a:rPr lang="de-DE" sz="1800" b="0" strike="noStrike" spc="-1" dirty="0" err="1">
                <a:solidFill>
                  <a:srgbClr val="4D4F53"/>
                </a:solidFill>
                <a:latin typeface="Arial"/>
              </a:rPr>
              <a:t>often</a:t>
            </a:r>
            <a:r>
              <a:rPr lang="de-DE" sz="1800" b="0" strike="noStrike" spc="-1" dirty="0">
                <a:solidFill>
                  <a:srgbClr val="4D4F53"/>
                </a:solidFill>
                <a:latin typeface="Arial"/>
              </a:rPr>
              <a:t> </a:t>
            </a:r>
            <a:r>
              <a:rPr lang="de-DE" sz="1800" b="0" strike="noStrike" spc="-1" dirty="0" err="1">
                <a:solidFill>
                  <a:srgbClr val="4D4F53"/>
                </a:solidFill>
                <a:latin typeface="Arial"/>
              </a:rPr>
              <a:t>have</a:t>
            </a:r>
            <a:r>
              <a:rPr lang="de-DE" sz="1800" b="0" strike="noStrike" spc="-1" dirty="0">
                <a:solidFill>
                  <a:srgbClr val="4D4F53"/>
                </a:solidFill>
                <a:latin typeface="Arial"/>
              </a:rPr>
              <a:t> </a:t>
            </a:r>
            <a:r>
              <a:rPr lang="de-DE" sz="1800" b="0" strike="noStrike" spc="-1" dirty="0" err="1">
                <a:solidFill>
                  <a:srgbClr val="4D4F53"/>
                </a:solidFill>
                <a:latin typeface="Arial"/>
              </a:rPr>
              <a:t>to</a:t>
            </a:r>
            <a:r>
              <a:rPr lang="de-DE" sz="1800" b="0" strike="noStrike" spc="-1" dirty="0">
                <a:solidFill>
                  <a:srgbClr val="4D4F53"/>
                </a:solidFill>
                <a:latin typeface="Arial"/>
              </a:rPr>
              <a:t> deal </a:t>
            </a:r>
            <a:r>
              <a:rPr lang="de-DE" sz="1800" b="0" strike="noStrike" spc="-1" dirty="0" err="1">
                <a:solidFill>
                  <a:srgbClr val="4D4F53"/>
                </a:solidFill>
                <a:latin typeface="Arial"/>
              </a:rPr>
              <a:t>with</a:t>
            </a:r>
            <a:r>
              <a:rPr lang="de-DE" sz="1800" b="0" strike="noStrike" spc="-1" dirty="0">
                <a:solidFill>
                  <a:srgbClr val="4D4F53"/>
                </a:solidFill>
                <a:latin typeface="Arial"/>
              </a:rPr>
              <a:t> an </a:t>
            </a:r>
            <a:r>
              <a:rPr lang="de-DE" sz="1800" b="0" strike="noStrike" spc="-1" dirty="0" err="1">
                <a:solidFill>
                  <a:srgbClr val="4D4F53"/>
                </a:solidFill>
                <a:latin typeface="Arial"/>
              </a:rPr>
              <a:t>incomplete</a:t>
            </a:r>
            <a:r>
              <a:rPr lang="de-DE" sz="1800" b="0" strike="noStrike" spc="-1" dirty="0">
                <a:solidFill>
                  <a:srgbClr val="4D4F53"/>
                </a:solidFill>
                <a:latin typeface="Arial"/>
              </a:rPr>
              <a:t> </a:t>
            </a:r>
            <a:r>
              <a:rPr lang="de-DE" sz="1800" b="0" strike="noStrike" spc="-1" dirty="0" err="1">
                <a:solidFill>
                  <a:srgbClr val="4D4F53"/>
                </a:solidFill>
                <a:latin typeface="Arial"/>
              </a:rPr>
              <a:t>knowledge</a:t>
            </a:r>
            <a:r>
              <a:rPr lang="de-DE" sz="1800" b="0" strike="noStrike" spc="-1" dirty="0">
                <a:solidFill>
                  <a:srgbClr val="4D4F53"/>
                </a:solidFill>
                <a:latin typeface="Arial"/>
              </a:rPr>
              <a:t> </a:t>
            </a:r>
            <a:r>
              <a:rPr lang="de-DE" sz="1800" b="0" strike="noStrike" spc="-1" dirty="0" err="1">
                <a:solidFill>
                  <a:srgbClr val="4D4F53"/>
                </a:solidFill>
                <a:latin typeface="Arial"/>
              </a:rPr>
              <a:t>of</a:t>
            </a:r>
            <a:r>
              <a:rPr lang="de-DE" sz="1800" b="0" strike="noStrike" spc="-1" dirty="0">
                <a:solidFill>
                  <a:srgbClr val="4D4F53"/>
                </a:solidFill>
                <a:latin typeface="Arial"/>
              </a:rPr>
              <a:t> </a:t>
            </a:r>
            <a:r>
              <a:rPr lang="de-DE" sz="1800" b="0" strike="noStrike" spc="-1" dirty="0" err="1">
                <a:solidFill>
                  <a:srgbClr val="4D4F53"/>
                </a:solidFill>
                <a:latin typeface="Arial"/>
              </a:rPr>
              <a:t>important</a:t>
            </a:r>
            <a:r>
              <a:rPr lang="de-DE" sz="1800" b="0" strike="noStrike" spc="-1" dirty="0">
                <a:solidFill>
                  <a:srgbClr val="4D4F53"/>
                </a:solidFill>
                <a:latin typeface="Arial"/>
              </a:rPr>
              <a:t> </a:t>
            </a:r>
            <a:r>
              <a:rPr lang="de-DE" sz="1800" b="0" strike="noStrike" spc="-1" dirty="0" err="1">
                <a:solidFill>
                  <a:srgbClr val="4D4F53"/>
                </a:solidFill>
                <a:latin typeface="Arial"/>
              </a:rPr>
              <a:t>physical</a:t>
            </a:r>
            <a:r>
              <a:rPr lang="de-DE" sz="1800" b="0" strike="noStrike" spc="-1" dirty="0">
                <a:solidFill>
                  <a:srgbClr val="4D4F53"/>
                </a:solidFill>
                <a:latin typeface="Arial"/>
              </a:rPr>
              <a:t> </a:t>
            </a:r>
            <a:r>
              <a:rPr lang="de-DE" sz="1800" b="0" strike="noStrike" spc="-1" dirty="0" err="1">
                <a:solidFill>
                  <a:srgbClr val="4D4F53"/>
                </a:solidFill>
                <a:latin typeface="Arial"/>
              </a:rPr>
              <a:t>properties</a:t>
            </a:r>
            <a:r>
              <a:rPr lang="de-DE" sz="1800" b="0" strike="noStrike" spc="-1" dirty="0">
                <a:solidFill>
                  <a:srgbClr val="4D4F53"/>
                </a:solidFill>
                <a:latin typeface="Arial"/>
              </a:rPr>
              <a:t> </a:t>
            </a:r>
            <a:r>
              <a:rPr lang="de-DE" sz="1800" b="0" strike="noStrike" spc="-1" dirty="0" err="1">
                <a:solidFill>
                  <a:srgbClr val="4D4F53"/>
                </a:solidFill>
                <a:latin typeface="Arial"/>
              </a:rPr>
              <a:t>of</a:t>
            </a:r>
            <a:r>
              <a:rPr lang="de-DE" sz="1800" b="0" strike="noStrike" spc="-1" dirty="0">
                <a:solidFill>
                  <a:srgbClr val="4D4F53"/>
                </a:solidFill>
                <a:latin typeface="Arial"/>
              </a:rPr>
              <a:t> </a:t>
            </a:r>
            <a:r>
              <a:rPr lang="de-DE" sz="1800" b="0" strike="noStrike" spc="-1" dirty="0" err="1">
                <a:solidFill>
                  <a:srgbClr val="4D4F53"/>
                </a:solidFill>
                <a:latin typeface="Arial"/>
              </a:rPr>
              <a:t>the</a:t>
            </a:r>
            <a:r>
              <a:rPr lang="de-DE" sz="1800" b="0" strike="noStrike" spc="-1" dirty="0">
                <a:solidFill>
                  <a:srgbClr val="4D4F53"/>
                </a:solidFill>
                <a:latin typeface="Arial"/>
              </a:rPr>
              <a:t> observable, </a:t>
            </a:r>
            <a:r>
              <a:rPr lang="de-DE" sz="1800" b="0" strike="noStrike" spc="-1" dirty="0" err="1">
                <a:solidFill>
                  <a:srgbClr val="4D4F53"/>
                </a:solidFill>
                <a:latin typeface="Arial"/>
              </a:rPr>
              <a:t>causing</a:t>
            </a:r>
            <a:r>
              <a:rPr lang="de-DE" sz="1800" b="0" strike="noStrike" spc="-1" dirty="0">
                <a:solidFill>
                  <a:srgbClr val="4D4F53"/>
                </a:solidFill>
                <a:latin typeface="Arial"/>
              </a:rPr>
              <a:t> substantial </a:t>
            </a:r>
            <a:r>
              <a:rPr lang="de-DE" sz="1800" b="0" strike="noStrike" spc="-1" dirty="0" err="1">
                <a:solidFill>
                  <a:srgbClr val="4D4F53"/>
                </a:solidFill>
                <a:latin typeface="Arial"/>
              </a:rPr>
              <a:t>observational</a:t>
            </a:r>
            <a:r>
              <a:rPr lang="de-DE" sz="1800" b="0" strike="noStrike" spc="-1" dirty="0">
                <a:solidFill>
                  <a:srgbClr val="4D4F53"/>
                </a:solidFill>
                <a:latin typeface="Arial"/>
              </a:rPr>
              <a:t> </a:t>
            </a:r>
            <a:r>
              <a:rPr lang="de-DE" sz="1800" b="0" strike="noStrike" spc="-1" dirty="0" err="1">
                <a:solidFill>
                  <a:srgbClr val="4D4F53"/>
                </a:solidFill>
                <a:latin typeface="Arial"/>
              </a:rPr>
              <a:t>uncertainty</a:t>
            </a:r>
            <a:r>
              <a:rPr lang="de-DE" sz="1800" b="0" strike="noStrike" spc="-1" dirty="0">
                <a:solidFill>
                  <a:srgbClr val="4D4F53"/>
                </a:solidFill>
                <a:latin typeface="Arial"/>
              </a:rPr>
              <a:t>.</a:t>
            </a:r>
            <a:endParaRPr lang="de-DE" sz="1800" b="0" strike="noStrike" spc="-1" dirty="0">
              <a:latin typeface="Arial"/>
            </a:endParaRPr>
          </a:p>
        </p:txBody>
      </p:sp>
      <p:pic>
        <p:nvPicPr>
          <p:cNvPr id="603" name="Grafik 602"/>
          <p:cNvPicPr/>
          <p:nvPr/>
        </p:nvPicPr>
        <p:blipFill>
          <a:blip r:embed="rId2"/>
          <a:stretch/>
        </p:blipFill>
        <p:spPr>
          <a:xfrm>
            <a:off x="3896280" y="1440000"/>
            <a:ext cx="5251680" cy="2089800"/>
          </a:xfrm>
          <a:prstGeom prst="rect">
            <a:avLst/>
          </a:prstGeom>
          <a:ln>
            <a:noFill/>
          </a:ln>
        </p:spPr>
      </p:pic>
      <p:sp>
        <p:nvSpPr>
          <p:cNvPr id="604" name="TextShape 3"/>
          <p:cNvSpPr txBox="1"/>
          <p:nvPr/>
        </p:nvSpPr>
        <p:spPr>
          <a:xfrm>
            <a:off x="7848000" y="3539520"/>
            <a:ext cx="1172880" cy="204840"/>
          </a:xfrm>
          <a:prstGeom prst="rect">
            <a:avLst/>
          </a:prstGeom>
          <a:noFill/>
          <a:ln>
            <a:noFill/>
          </a:ln>
        </p:spPr>
        <p:txBody>
          <a:bodyPr lIns="90000" tIns="45000" rIns="90000" bIns="45000"/>
          <a:lstStyle/>
          <a:p>
            <a:r>
              <a:rPr lang="de-DE" sz="800" b="0" strike="noStrike" spc="-1">
                <a:latin typeface="Arial"/>
              </a:rPr>
              <a:t>Clara Burgard, MPI-M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TextShape 1"/>
          <p:cNvSpPr txBox="1"/>
          <p:nvPr/>
        </p:nvSpPr>
        <p:spPr>
          <a:xfrm>
            <a:off x="774720" y="158760"/>
            <a:ext cx="6955920" cy="429840"/>
          </a:xfrm>
          <a:prstGeom prst="rect">
            <a:avLst/>
          </a:prstGeom>
          <a:noFill/>
          <a:ln>
            <a:noFill/>
          </a:ln>
        </p:spPr>
        <p:txBody>
          <a:bodyPr anchor="ctr"/>
          <a:lstStyle/>
          <a:p>
            <a:pPr>
              <a:lnSpc>
                <a:spcPct val="100000"/>
              </a:lnSpc>
            </a:pPr>
            <a:r>
              <a:rPr lang="en-GB" sz="2200" b="0" strike="noStrike" spc="-1">
                <a:solidFill>
                  <a:srgbClr val="FFFFFF"/>
                </a:solidFill>
                <a:latin typeface="Verdana"/>
                <a:ea typeface="MS PGothic"/>
              </a:rPr>
              <a:t>WP4.3 Evaluation of model results considering the abstraction level of observational products</a:t>
            </a:r>
            <a:endParaRPr lang="en-GB" sz="2200" b="0" strike="noStrike" spc="-1">
              <a:solidFill>
                <a:srgbClr val="000000"/>
              </a:solidFill>
              <a:latin typeface="Verdana"/>
            </a:endParaRPr>
          </a:p>
        </p:txBody>
      </p:sp>
      <p:sp>
        <p:nvSpPr>
          <p:cNvPr id="606" name="TextShape 2"/>
          <p:cNvSpPr txBox="1"/>
          <p:nvPr/>
        </p:nvSpPr>
        <p:spPr>
          <a:xfrm>
            <a:off x="504000" y="1080000"/>
            <a:ext cx="3600000" cy="3161880"/>
          </a:xfrm>
          <a:prstGeom prst="rect">
            <a:avLst/>
          </a:prstGeom>
          <a:noFill/>
          <a:ln>
            <a:noFill/>
          </a:ln>
        </p:spPr>
        <p:txBody>
          <a:bodyPr lIns="90000" tIns="45000" rIns="90000" bIns="45000"/>
          <a:lstStyle/>
          <a:p>
            <a:r>
              <a:rPr lang="de-DE" sz="1800" b="0" strike="noStrike" spc="-1">
                <a:solidFill>
                  <a:srgbClr val="4D4F53"/>
                </a:solidFill>
                <a:latin typeface="Arial"/>
              </a:rPr>
              <a:t>MPI-M work within WP4.3 (4 PM) </a:t>
            </a:r>
            <a:endParaRPr lang="de-DE" sz="1800" b="0" strike="noStrike" spc="-1">
              <a:latin typeface="Arial"/>
            </a:endParaRPr>
          </a:p>
          <a:p>
            <a:endParaRPr lang="de-DE" sz="1800" b="0" strike="noStrike" spc="-1">
              <a:latin typeface="Arial"/>
            </a:endParaRPr>
          </a:p>
          <a:p>
            <a:pPr marL="216000" indent="-216000">
              <a:buClr>
                <a:srgbClr val="000000"/>
              </a:buClr>
              <a:buSzPct val="45000"/>
              <a:buFont typeface="Wingdings" charset="2"/>
              <a:buChar char=""/>
            </a:pPr>
            <a:r>
              <a:rPr lang="de-DE" sz="1800" b="0" strike="noStrike" spc="-1">
                <a:solidFill>
                  <a:srgbClr val="4D4F53"/>
                </a:solidFill>
                <a:latin typeface="Arial"/>
              </a:rPr>
              <a:t>Examine approaches to simulate lower-level observables for limited subset of CCIs</a:t>
            </a:r>
            <a:endParaRPr lang="de-DE" sz="1800" b="0" strike="noStrike" spc="-1">
              <a:latin typeface="Arial"/>
            </a:endParaRPr>
          </a:p>
          <a:p>
            <a:pPr marL="216000" indent="-216000">
              <a:buClr>
                <a:srgbClr val="000000"/>
              </a:buClr>
              <a:buSzPct val="45000"/>
              <a:buFont typeface="Wingdings" charset="2"/>
              <a:buChar char=""/>
            </a:pPr>
            <a:r>
              <a:rPr lang="de-DE" sz="1800" b="0" strike="noStrike" spc="-1">
                <a:solidFill>
                  <a:srgbClr val="4D4F53"/>
                </a:solidFill>
                <a:latin typeface="Arial"/>
              </a:rPr>
              <a:t>Develop decision tree to identify ideal level of abstraction for model evaluation and model initialisation</a:t>
            </a:r>
            <a:endParaRPr lang="de-DE" sz="1800" b="0" strike="noStrike" spc="-1">
              <a:latin typeface="Arial"/>
            </a:endParaRPr>
          </a:p>
        </p:txBody>
      </p:sp>
      <p:pic>
        <p:nvPicPr>
          <p:cNvPr id="607" name="Grafik 606"/>
          <p:cNvPicPr/>
          <p:nvPr/>
        </p:nvPicPr>
        <p:blipFill>
          <a:blip r:embed="rId2"/>
          <a:stretch/>
        </p:blipFill>
        <p:spPr>
          <a:xfrm>
            <a:off x="3896280" y="1440000"/>
            <a:ext cx="5251680" cy="2089800"/>
          </a:xfrm>
          <a:prstGeom prst="rect">
            <a:avLst/>
          </a:prstGeom>
          <a:ln>
            <a:noFill/>
          </a:ln>
        </p:spPr>
      </p:pic>
      <p:sp>
        <p:nvSpPr>
          <p:cNvPr id="608" name="TextShape 3"/>
          <p:cNvSpPr txBox="1"/>
          <p:nvPr/>
        </p:nvSpPr>
        <p:spPr>
          <a:xfrm>
            <a:off x="7848000" y="3539160"/>
            <a:ext cx="1172880" cy="204840"/>
          </a:xfrm>
          <a:prstGeom prst="rect">
            <a:avLst/>
          </a:prstGeom>
          <a:noFill/>
          <a:ln>
            <a:noFill/>
          </a:ln>
        </p:spPr>
        <p:txBody>
          <a:bodyPr lIns="90000" tIns="45000" rIns="90000" bIns="45000"/>
          <a:lstStyle/>
          <a:p>
            <a:r>
              <a:rPr lang="de-DE" sz="800" b="0" strike="noStrike" spc="-1">
                <a:latin typeface="Arial"/>
              </a:rPr>
              <a:t>Clara Burgard, MPI-M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TextShape 1"/>
          <p:cNvSpPr txBox="1"/>
          <p:nvPr/>
        </p:nvSpPr>
        <p:spPr>
          <a:xfrm>
            <a:off x="774720" y="158760"/>
            <a:ext cx="6955920" cy="429840"/>
          </a:xfrm>
          <a:prstGeom prst="rect">
            <a:avLst/>
          </a:prstGeom>
          <a:noFill/>
          <a:ln>
            <a:noFill/>
          </a:ln>
        </p:spPr>
        <p:txBody>
          <a:bodyPr anchor="ctr"/>
          <a:lstStyle/>
          <a:p>
            <a:pPr>
              <a:lnSpc>
                <a:spcPct val="100000"/>
              </a:lnSpc>
            </a:pPr>
            <a:r>
              <a:rPr lang="en-GB" sz="2200" b="0" strike="noStrike" spc="-1">
                <a:solidFill>
                  <a:srgbClr val="FFFFFF"/>
                </a:solidFill>
                <a:latin typeface="Verdana"/>
                <a:ea typeface="MS PGothic"/>
              </a:rPr>
              <a:t>WP4.4 Optimal spatial and temporal scales for model evaluation</a:t>
            </a:r>
            <a:endParaRPr lang="en-GB" sz="2200" b="0" strike="noStrike" spc="-1">
              <a:solidFill>
                <a:srgbClr val="000000"/>
              </a:solidFill>
              <a:latin typeface="Verdana"/>
            </a:endParaRPr>
          </a:p>
        </p:txBody>
      </p:sp>
      <p:sp>
        <p:nvSpPr>
          <p:cNvPr id="610" name="TextShape 2"/>
          <p:cNvSpPr txBox="1"/>
          <p:nvPr/>
        </p:nvSpPr>
        <p:spPr>
          <a:xfrm>
            <a:off x="504000" y="1080000"/>
            <a:ext cx="3312000" cy="3096000"/>
          </a:xfrm>
          <a:prstGeom prst="rect">
            <a:avLst/>
          </a:prstGeom>
          <a:noFill/>
          <a:ln>
            <a:noFill/>
          </a:ln>
        </p:spPr>
        <p:txBody>
          <a:bodyPr lIns="90000" tIns="45000" rIns="90000" bIns="45000"/>
          <a:lstStyle/>
          <a:p>
            <a:r>
              <a:rPr lang="de-DE" sz="1800" b="0" strike="noStrike" spc="-1">
                <a:solidFill>
                  <a:srgbClr val="4D4F53"/>
                </a:solidFill>
                <a:latin typeface="Arial"/>
              </a:rPr>
              <a:t>The issue:</a:t>
            </a:r>
            <a:endParaRPr lang="de-DE" sz="1800" b="0" strike="noStrike" spc="-1">
              <a:latin typeface="Arial"/>
            </a:endParaRPr>
          </a:p>
          <a:p>
            <a:endParaRPr lang="de-DE" sz="1800" b="0" strike="noStrike" spc="-1">
              <a:latin typeface="Arial"/>
            </a:endParaRPr>
          </a:p>
          <a:p>
            <a:r>
              <a:rPr lang="de-DE" sz="1800" b="0" strike="noStrike" spc="-1">
                <a:solidFill>
                  <a:srgbClr val="4D4F53"/>
                </a:solidFill>
                <a:latin typeface="Arial"/>
              </a:rPr>
              <a:t>Observational products and climate models provide information on various time scales and length scales. Observational uncertainty  decreases for longer averaging periods and larger spatial scales. </a:t>
            </a:r>
            <a:endParaRPr lang="de-DE" sz="1800" b="0" strike="noStrike" spc="-1">
              <a:latin typeface="Arial"/>
            </a:endParaRPr>
          </a:p>
        </p:txBody>
      </p:sp>
      <p:sp>
        <p:nvSpPr>
          <p:cNvPr id="611" name="TextShape 3"/>
          <p:cNvSpPr txBox="1"/>
          <p:nvPr/>
        </p:nvSpPr>
        <p:spPr>
          <a:xfrm rot="5400000">
            <a:off x="7340760" y="1609560"/>
            <a:ext cx="1651320" cy="204840"/>
          </a:xfrm>
          <a:prstGeom prst="rect">
            <a:avLst/>
          </a:prstGeom>
          <a:noFill/>
          <a:ln>
            <a:noFill/>
          </a:ln>
        </p:spPr>
        <p:txBody>
          <a:bodyPr lIns="90000" tIns="45000" rIns="90000" bIns="45000"/>
          <a:lstStyle/>
          <a:p>
            <a:r>
              <a:rPr lang="de-DE" sz="800" b="0" strike="noStrike" spc="-1">
                <a:latin typeface="Arial"/>
              </a:rPr>
              <a:t>ICON-ESM (MPI for Meteorlogy)</a:t>
            </a:r>
          </a:p>
        </p:txBody>
      </p:sp>
      <p:pic>
        <p:nvPicPr>
          <p:cNvPr id="612" name="Grafik 611"/>
          <p:cNvPicPr/>
          <p:nvPr/>
        </p:nvPicPr>
        <p:blipFill>
          <a:blip r:embed="rId2"/>
          <a:stretch/>
        </p:blipFill>
        <p:spPr>
          <a:xfrm>
            <a:off x="4671360" y="886320"/>
            <a:ext cx="3392640" cy="3289680"/>
          </a:xfrm>
          <a:prstGeom prst="rect">
            <a:avLst/>
          </a:prstGeom>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CCI_cmug</Template>
  <TotalTime>0</TotalTime>
  <Words>561</Words>
  <Application>Microsoft Office PowerPoint</Application>
  <PresentationFormat>Bildschirmpräsentation (16:9)</PresentationFormat>
  <Paragraphs>70</Paragraphs>
  <Slides>14</Slides>
  <Notes>0</Notes>
  <HiddenSlides>0</HiddenSlides>
  <MMClips>0</MMClips>
  <ScaleCrop>false</ScaleCrop>
  <HeadingPairs>
    <vt:vector size="4" baseType="variant">
      <vt:variant>
        <vt:lpstr>Design</vt:lpstr>
      </vt:variant>
      <vt:variant>
        <vt:i4>8</vt:i4>
      </vt:variant>
      <vt:variant>
        <vt:lpstr>Folientitel</vt:lpstr>
      </vt:variant>
      <vt:variant>
        <vt:i4>14</vt:i4>
      </vt:variant>
    </vt:vector>
  </HeadingPairs>
  <TitlesOfParts>
    <vt:vector size="22" baseType="lpstr">
      <vt:lpstr>Office Theme</vt:lpstr>
      <vt:lpstr>Office Theme</vt:lpstr>
      <vt:lpstr>Office Theme</vt:lpstr>
      <vt:lpstr>Office Theme</vt:lpstr>
      <vt:lpstr>Office Theme</vt:lpstr>
      <vt:lpstr>Office Theme</vt:lpstr>
      <vt:lpstr>Office Theme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Met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TITLE OF PRESENTATION</dc:subject>
  <dc:creator>Van Der Linden, Paul</dc:creator>
  <dc:description/>
  <cp:lastModifiedBy>Dirk</cp:lastModifiedBy>
  <cp:revision>10</cp:revision>
  <cp:lastPrinted>2008-08-26T16:26:23Z</cp:lastPrinted>
  <dcterms:created xsi:type="dcterms:W3CDTF">2018-07-10T10:00:37Z</dcterms:created>
  <dcterms:modified xsi:type="dcterms:W3CDTF">2018-09-27T13:23:40Z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lassification">
    <vt:lpwstr>ESA UNCLASSIFIED - For Official Use</vt:lpwstr>
  </property>
  <property fmtid="{D5CDD505-2E9C-101B-9397-08002B2CF9AE}" pid="4" name="Classification Caveat">
    <vt:lpwstr/>
  </property>
  <property fmtid="{D5CDD505-2E9C-101B-9397-08002B2CF9AE}" pid="5" name="Company">
    <vt:lpwstr>Met Office</vt:lpwstr>
  </property>
  <property fmtid="{D5CDD505-2E9C-101B-9397-08002B2CF9AE}" pid="6" name="ContentTypeId">
    <vt:lpwstr>0x0101008995F947CC68284A92DD76895F95485E</vt:lpwstr>
  </property>
  <property fmtid="{D5CDD505-2E9C-101B-9397-08002B2CF9AE}" pid="7" name="Distribution">
    <vt:lpwstr/>
  </property>
  <property fmtid="{D5CDD505-2E9C-101B-9397-08002B2CF9AE}" pid="8" name="Document Type">
    <vt:lpwstr>HO - Handout / Presentation</vt:lpwstr>
  </property>
  <property fmtid="{D5CDD505-2E9C-101B-9397-08002B2CF9AE}" pid="9" name="ESAVersion">
    <vt:lpwstr>5GV2.0</vt:lpwstr>
  </property>
  <property fmtid="{D5CDD505-2E9C-101B-9397-08002B2CF9AE}" pid="10" name="HiddenSlides">
    <vt:i4>0</vt:i4>
  </property>
  <property fmtid="{D5CDD505-2E9C-101B-9397-08002B2CF9AE}" pid="11" name="HyperlinksChanged">
    <vt:bool>false</vt:bool>
  </property>
  <property fmtid="{D5CDD505-2E9C-101B-9397-08002B2CF9AE}" pid="12" name="Issue">
    <vt:i4>0</vt:i4>
  </property>
  <property fmtid="{D5CDD505-2E9C-101B-9397-08002B2CF9AE}" pid="13" name="LinksUpToDate">
    <vt:bool>false</vt:bool>
  </property>
  <property fmtid="{D5CDD505-2E9C-101B-9397-08002B2CF9AE}" pid="14" name="MMClips">
    <vt:i4>0</vt:i4>
  </property>
  <property fmtid="{D5CDD505-2E9C-101B-9397-08002B2CF9AE}" pid="15" name="Notes">
    <vt:i4>0</vt:i4>
  </property>
  <property fmtid="{D5CDD505-2E9C-101B-9397-08002B2CF9AE}" pid="16" name="Originating Organisation">
    <vt:lpwstr/>
  </property>
  <property fmtid="{D5CDD505-2E9C-101B-9397-08002B2CF9AE}" pid="17" name="PAuthor">
    <vt:lpwstr> </vt:lpwstr>
  </property>
  <property fmtid="{D5CDD505-2E9C-101B-9397-08002B2CF9AE}" pid="18" name="PClassification">
    <vt:lpwstr>ESA UNCLASSIFIED – For Official Use</vt:lpwstr>
  </property>
  <property fmtid="{D5CDD505-2E9C-101B-9397-08002B2CF9AE}" pid="19" name="PDate">
    <vt:lpwstr>DD/MM/YYYY</vt:lpwstr>
  </property>
  <property fmtid="{D5CDD505-2E9C-101B-9397-08002B2CF9AE}" pid="20" name="PEmail">
    <vt:lpwstr/>
  </property>
  <property fmtid="{D5CDD505-2E9C-101B-9397-08002B2CF9AE}" pid="21" name="POptionButton1">
    <vt:bool>true</vt:bool>
  </property>
  <property fmtid="{D5CDD505-2E9C-101B-9397-08002B2CF9AE}" pid="22" name="POptionButton2">
    <vt:bool>false</vt:bool>
  </property>
  <property fmtid="{D5CDD505-2E9C-101B-9397-08002B2CF9AE}" pid="23" name="PPlace">
    <vt:lpwstr/>
  </property>
  <property fmtid="{D5CDD505-2E9C-101B-9397-08002B2CF9AE}" pid="24" name="PProgramme">
    <vt:lpwstr/>
  </property>
  <property fmtid="{D5CDD505-2E9C-101B-9397-08002B2CF9AE}" pid="25" name="PSubtitle">
    <vt:lpwstr>TITLE OF PRESENTATION</vt:lpwstr>
  </property>
  <property fmtid="{D5CDD505-2E9C-101B-9397-08002B2CF9AE}" pid="26" name="PTitle">
    <vt:lpwstr>TITLE OF PRESENTATION</vt:lpwstr>
  </property>
  <property fmtid="{D5CDD505-2E9C-101B-9397-08002B2CF9AE}" pid="27" name="PresentationFormat">
    <vt:lpwstr>On-screen Show (16:9)</vt:lpwstr>
  </property>
  <property fmtid="{D5CDD505-2E9C-101B-9397-08002B2CF9AE}" pid="28" name="Reference">
    <vt:lpwstr/>
  </property>
  <property fmtid="{D5CDD505-2E9C-101B-9397-08002B2CF9AE}" pid="29" name="Revision">
    <vt:i4>0</vt:i4>
  </property>
  <property fmtid="{D5CDD505-2E9C-101B-9397-08002B2CF9AE}" pid="30" name="ScaleCrop">
    <vt:bool>false</vt:bool>
  </property>
  <property fmtid="{D5CDD505-2E9C-101B-9397-08002B2CF9AE}" pid="31" name="ShareDoc">
    <vt:bool>false</vt:bool>
  </property>
  <property fmtid="{D5CDD505-2E9C-101B-9397-08002B2CF9AE}" pid="32" name="ShowESADialog1">
    <vt:bool>true</vt:bool>
  </property>
  <property fmtid="{D5CDD505-2E9C-101B-9397-08002B2CF9AE}" pid="33" name="Slides">
    <vt:i4>2</vt:i4>
  </property>
  <property fmtid="{D5CDD505-2E9C-101B-9397-08002B2CF9AE}" pid="34" name="Status">
    <vt:lpwstr/>
  </property>
  <property fmtid="{D5CDD505-2E9C-101B-9397-08002B2CF9AE}" pid="35" name="bmsAddress">
    <vt:lpwstr/>
  </property>
  <property fmtid="{D5CDD505-2E9C-101B-9397-08002B2CF9AE}" pid="36" name="bmsPhoneFax">
    <vt:lpwstr/>
  </property>
  <property fmtid="{D5CDD505-2E9C-101B-9397-08002B2CF9AE}" pid="37" name="bmsPlace">
    <vt:lpwstr/>
  </property>
  <property fmtid="{D5CDD505-2E9C-101B-9397-08002B2CF9AE}" pid="38" name="bmsSiteName">
    <vt:lpwstr/>
  </property>
  <property fmtid="{D5CDD505-2E9C-101B-9397-08002B2CF9AE}" pid="39" name="bmsSitename2">
    <vt:lpwstr/>
  </property>
</Properties>
</file>