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9114" autoAdjust="0"/>
    <p:restoredTop sz="94625" autoAdjust="0"/>
  </p:normalViewPr>
  <p:slideViewPr>
    <p:cSldViewPr snapToGrid="0">
      <p:cViewPr varScale="1">
        <p:scale>
          <a:sx n="97" d="100"/>
          <a:sy n="97" d="100"/>
        </p:scale>
        <p:origin x="-1596"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9/28/2015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 for Jason-2 mission between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GPD V1.1 corrections</a:t>
            </a: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GPD V2.0 correction is referred to as </a:t>
            </a:r>
            <a:r>
              <a:rPr lang="en-US" sz="1400" kern="0" dirty="0" smtClean="0">
                <a:solidFill>
                  <a:srgbClr val="00338D"/>
                </a:solidFill>
                <a:latin typeface="Arial" charset="0"/>
              </a:rPr>
              <a:t>GPD_V2.0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GPD V1.1 correction is referred to as </a:t>
            </a:r>
            <a:r>
              <a:rPr lang="en-US" sz="1400" kern="0" dirty="0" smtClean="0">
                <a:solidFill>
                  <a:srgbClr val="00338D"/>
                </a:solidFill>
                <a:latin typeface="Arial" charset="0"/>
              </a:rPr>
              <a:t>GPD_V1.1</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1600438"/>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amplitude differences reach -2mm for annual signal in coastal areas (see figures on next slide),</a:t>
            </a:r>
          </a:p>
          <a:p>
            <a:pPr>
              <a:buFont typeface="Symbol"/>
              <a:buChar char="Þ"/>
            </a:pPr>
            <a:r>
              <a:rPr lang="en-US" sz="1400" dirty="0" smtClean="0">
                <a:solidFill>
                  <a:srgbClr val="00338D"/>
                </a:solidFill>
                <a:latin typeface="Arial" pitchFamily="34" charset="0"/>
                <a:cs typeface="Arial" pitchFamily="34" charset="0"/>
              </a:rPr>
              <a:t> Semi-annual signals differences are below ±1mm.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It’s not possible to determine which correction is the best one for theses scales</a:t>
            </a: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3"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6"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100"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5" y="3917801"/>
            <a:ext cx="4129150" cy="2745884"/>
          </a:xfrm>
          <a:prstGeom prst="rect">
            <a:avLst/>
          </a:prstGeom>
        </p:spPr>
      </p:pic>
      <p:sp>
        <p:nvSpPr>
          <p:cNvPr id="10" name="ZoneTexte 9"/>
          <p:cNvSpPr txBox="1"/>
          <p:nvPr/>
        </p:nvSpPr>
        <p:spPr>
          <a:xfrm>
            <a:off x="5121010"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in  the tropical band. Considering a global bias, the impact is about 2mm in this area</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up to 3mm near coasts, but generally stays below 2mm</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6"/>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period. </a:t>
            </a:r>
          </a:p>
          <a:p>
            <a:pPr>
              <a:buFont typeface="Symbol"/>
              <a:buChar char="Þ"/>
            </a:pPr>
            <a:r>
              <a:rPr lang="en-GB" sz="1400" dirty="0" smtClean="0">
                <a:solidFill>
                  <a:srgbClr val="00338D"/>
                </a:solidFill>
                <a:latin typeface="Arial" pitchFamily="34" charset="0"/>
                <a:cs typeface="Arial" pitchFamily="34" charset="0"/>
              </a:rPr>
              <a:t> There </a:t>
            </a:r>
            <a:r>
              <a:rPr lang="en-GB" sz="1400" smtClean="0">
                <a:solidFill>
                  <a:srgbClr val="00338D"/>
                </a:solidFill>
                <a:latin typeface="Arial" pitchFamily="34" charset="0"/>
                <a:cs typeface="Arial" pitchFamily="34" charset="0"/>
              </a:rPr>
              <a:t>is however a </a:t>
            </a:r>
            <a:r>
              <a:rPr lang="en-GB" sz="1400" dirty="0" smtClean="0">
                <a:solidFill>
                  <a:srgbClr val="00338D"/>
                </a:solidFill>
                <a:latin typeface="Arial" pitchFamily="34" charset="0"/>
                <a:cs typeface="Arial" pitchFamily="34" charset="0"/>
              </a:rPr>
              <a:t>strong impact on the long term evolution at global scale</a:t>
            </a:r>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Jason-2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its previous version V1.1 for Jason-2 mission and climate applications</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smtClean="0">
                <a:solidFill>
                  <a:srgbClr val="00338D"/>
                </a:solidFill>
                <a:latin typeface="Arial" charset="0"/>
              </a:rPr>
              <a:t>The main differences between the two corrections are described in the corresponding technical note</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Jason-2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0.23 mm/yr on the Global MSL is significant.</a:t>
            </a:r>
          </a:p>
        </p:txBody>
      </p:sp>
      <p:pic>
        <p:nvPicPr>
          <p:cNvPr id="7" name="Image 6" descr="Log2SVG_MOY_G.png"/>
          <p:cNvPicPr>
            <a:picLocks noChangeAspect="1"/>
          </p:cNvPicPr>
          <p:nvPr/>
        </p:nvPicPr>
        <p:blipFill>
          <a:blip r:embed="rId2" cstate="print"/>
          <a:stretch>
            <a:fillRect/>
          </a:stretch>
        </p:blipFill>
        <p:spPr>
          <a:xfrm>
            <a:off x="4771229" y="3209026"/>
            <a:ext cx="4563014"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1"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9" cy="2332857"/>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1815882"/>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but inferior to 0.1 cm²</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low degradations are mainly at mid-latitudes, below 50°.</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GPD_V2.0 and GPD_V1.1 corrections (over all the period):</a:t>
            </a:r>
          </a:p>
          <a:p>
            <a:pPr>
              <a:buFontTx/>
              <a:buChar char="-"/>
            </a:pPr>
            <a:r>
              <a:rPr lang="en-US" sz="1400" dirty="0" smtClean="0">
                <a:solidFill>
                  <a:srgbClr val="00338D"/>
                </a:solidFill>
                <a:latin typeface="Arial" pitchFamily="34" charset="0"/>
                <a:cs typeface="Arial" pitchFamily="34" charset="0"/>
              </a:rPr>
              <a:t> Low degradations between ±20 and ±50° latitudes (+0.2 cm²)</a:t>
            </a:r>
          </a:p>
          <a:p>
            <a:pPr>
              <a:buFontTx/>
              <a:buChar char="-"/>
            </a:pP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GPD corrections :</a:t>
            </a:r>
          </a:p>
          <a:p>
            <a:pPr>
              <a:buFontTx/>
              <a:buChar char="-"/>
            </a:pPr>
            <a:r>
              <a:rPr lang="en-US" sz="1400" dirty="0" smtClean="0">
                <a:solidFill>
                  <a:srgbClr val="00338D"/>
                </a:solidFill>
                <a:latin typeface="Arial" pitchFamily="34" charset="0"/>
                <a:cs typeface="Arial" pitchFamily="34" charset="0"/>
              </a:rPr>
              <a:t> No significant impact over all the period</a:t>
            </a:r>
          </a:p>
        </p:txBody>
      </p:sp>
      <p:pic>
        <p:nvPicPr>
          <p:cNvPr id="9" name="Image 8" descr="DiffGrids.png"/>
          <p:cNvPicPr>
            <a:picLocks noChangeAspect="1"/>
          </p:cNvPicPr>
          <p:nvPr/>
        </p:nvPicPr>
        <p:blipFill>
          <a:blip r:embed="rId3" cstate="print"/>
          <a:stretch>
            <a:fillRect/>
          </a:stretch>
        </p:blipFill>
        <p:spPr>
          <a:xfrm>
            <a:off x="294599" y="1379192"/>
            <a:ext cx="4850963"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307777"/>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 +0.2 mm/yr) globally</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GPD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customXml/itemProps5.xml><?xml version="1.0" encoding="utf-8"?>
<ds:datastoreItem xmlns:ds="http://schemas.openxmlformats.org/officeDocument/2006/customXml" ds:itemID="{33E54029-4DCD-4956-9CE8-BF0CA6ACAD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7438</TotalTime>
  <Words>1056</Words>
  <Application>Microsoft Office PowerPoint</Application>
  <PresentationFormat>Format A4 (210 x 297 mm)</PresentationFormat>
  <Paragraphs>223</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1197</cp:revision>
  <cp:lastPrinted>2008-08-26T16:26:23Z</cp:lastPrinted>
  <dcterms:created xsi:type="dcterms:W3CDTF">2011-01-18T09:37:25Z</dcterms:created>
  <dcterms:modified xsi:type="dcterms:W3CDTF">2015-09-28T13:40:44Z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