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ERS-2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high latitudes, </a:t>
            </a:r>
            <a:r>
              <a:rPr lang="en-US" sz="1400" dirty="0" smtClean="0">
                <a:solidFill>
                  <a:srgbClr val="00338D"/>
                </a:solidFill>
                <a:latin typeface="Arial" pitchFamily="34" charset="0"/>
                <a:cs typeface="Arial" pitchFamily="34" charset="0"/>
              </a:rPr>
              <a:t>amplitude differences reach 1cm for annual signal (see figures on next slide),</a:t>
            </a:r>
          </a:p>
          <a:p>
            <a:pPr>
              <a:buFont typeface="Symbol"/>
              <a:buChar char="Þ"/>
            </a:pPr>
            <a:r>
              <a:rPr lang="en-US" sz="1400" dirty="0" smtClean="0">
                <a:solidFill>
                  <a:srgbClr val="00338D"/>
                </a:solidFill>
                <a:latin typeface="Arial" pitchFamily="34" charset="0"/>
                <a:cs typeface="Arial" pitchFamily="34" charset="0"/>
              </a:rPr>
              <a:t>At lower latitudes, the amplitude differences do not exceed 2 mm. </a:t>
            </a:r>
          </a:p>
          <a:p>
            <a:pPr>
              <a:buFont typeface="Symbol"/>
              <a:buChar char="Þ"/>
            </a:pPr>
            <a:r>
              <a:rPr lang="en-US" sz="1400" dirty="0" smtClean="0">
                <a:solidFill>
                  <a:srgbClr val="00338D"/>
                </a:solidFill>
                <a:latin typeface="Arial" pitchFamily="34" charset="0"/>
                <a:cs typeface="Arial" pitchFamily="34" charset="0"/>
              </a:rPr>
              <a:t> The impact on the phase reaches 10 days locally</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1"/>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4"/>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7"/>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5"/>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5mm in this area</a:t>
            </a:r>
          </a:p>
        </p:txBody>
      </p:sp>
      <p:sp>
        <p:nvSpPr>
          <p:cNvPr id="7" name="Rectangle 6"/>
          <p:cNvSpPr/>
          <p:nvPr/>
        </p:nvSpPr>
        <p:spPr>
          <a:xfrm>
            <a:off x="468085" y="5298425"/>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to 5mm</a:t>
            </a:r>
          </a:p>
        </p:txBody>
      </p:sp>
      <p:pic>
        <p:nvPicPr>
          <p:cNvPr id="10" name="Image 9" descr="CalculerStatSerieGrilles_MOY.png"/>
          <p:cNvPicPr>
            <a:picLocks noChangeAspect="1"/>
          </p:cNvPicPr>
          <p:nvPr/>
        </p:nvPicPr>
        <p:blipFill>
          <a:blip r:embed="rId2" cstate="print"/>
          <a:stretch>
            <a:fillRect/>
          </a:stretch>
        </p:blipFill>
        <p:spPr>
          <a:xfrm>
            <a:off x="21773" y="1375114"/>
            <a:ext cx="4912040"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40"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a:t>
            </a:r>
            <a:r>
              <a:rPr lang="en-GB" sz="1400" smtClean="0">
                <a:solidFill>
                  <a:srgbClr val="00338D"/>
                </a:solidFill>
                <a:latin typeface="Arial" pitchFamily="34" charset="0"/>
                <a:cs typeface="Arial" pitchFamily="34" charset="0"/>
              </a:rPr>
              <a:t>this period</a:t>
            </a:r>
            <a:r>
              <a:rPr lang="en-GB" sz="1400" dirty="0" smtClean="0">
                <a:solidFill>
                  <a:srgbClr val="00338D"/>
                </a:solidFill>
                <a:latin typeface="Arial" pitchFamily="34" charset="0"/>
                <a:cs typeface="Arial" pitchFamily="34" charset="0"/>
              </a:rPr>
              <a:t>. The improvements are mainly in the Tropical Band</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ERS-2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ERS-2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0.11 mm/yr on the Global MSL is low.</a:t>
            </a:r>
          </a:p>
        </p:txBody>
      </p:sp>
      <p:pic>
        <p:nvPicPr>
          <p:cNvPr id="7" name="Image 6" descr="Log2SVG_MOY_G.png"/>
          <p:cNvPicPr>
            <a:picLocks noChangeAspect="1"/>
          </p:cNvPicPr>
          <p:nvPr/>
        </p:nvPicPr>
        <p:blipFill>
          <a:blip r:embed="rId2" cstate="print"/>
          <a:stretch>
            <a:fillRect/>
          </a:stretch>
        </p:blipFill>
        <p:spPr>
          <a:xfrm>
            <a:off x="4771229" y="3209026"/>
            <a:ext cx="4563014" cy="3030127"/>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6"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5"/>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8"/>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negative at the beginning of the period, then positive (see figures on next slide) between 0 and 1 cm². It is not possible to assess which correction is the best.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improvements are mainly in the Tropical band, but there are degradations at higher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4" y="3638672"/>
            <a:ext cx="4731982"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Improvement near the Equator (-1 to -2 cm²)</a:t>
            </a:r>
          </a:p>
          <a:p>
            <a:pPr>
              <a:buFontTx/>
              <a:buChar char="-"/>
            </a:pPr>
            <a:r>
              <a:rPr lang="en-US" sz="1400" dirty="0" smtClean="0">
                <a:solidFill>
                  <a:srgbClr val="00338D"/>
                </a:solidFill>
                <a:latin typeface="Arial" pitchFamily="34" charset="0"/>
                <a:cs typeface="Arial" pitchFamily="34" charset="0"/>
              </a:rPr>
              <a:t> Degradations at higher latitudes (+1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Low impact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3" cy="320972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169551"/>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 -0.2 mm/yr) globally, and stronger (-0.3 to -0.4mm/yr) in the Pacific Tropical band : negative in the West Pacific and positive (0.1mm/yr) in the East Pacific</a:t>
            </a:r>
          </a:p>
          <a:p>
            <a:pPr algn="just">
              <a:buFont typeface="Symbol"/>
              <a:buChar char="Þ"/>
            </a:pPr>
            <a:r>
              <a:rPr lang="en-US" sz="1400" dirty="0" smtClean="0">
                <a:solidFill>
                  <a:srgbClr val="00338D"/>
                </a:solidFill>
                <a:latin typeface="Arial" pitchFamily="34" charset="0"/>
                <a:cs typeface="Arial" pitchFamily="34" charset="0"/>
              </a:rPr>
              <a:t> </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90"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7433</TotalTime>
  <Words>1124</Words>
  <Application>Microsoft Office PowerPoint</Application>
  <PresentationFormat>Format A4 (210 x 297 mm)</PresentationFormat>
  <Paragraphs>226</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1194</cp:revision>
  <cp:lastPrinted>2008-08-26T16:26:23Z</cp:lastPrinted>
  <dcterms:created xsi:type="dcterms:W3CDTF">2011-01-18T09:37:25Z</dcterms:created>
  <dcterms:modified xsi:type="dcterms:W3CDTF">2015-09-28T13:32:04Z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